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embeddings/oleObject1.bin" ContentType="application/vnd.openxmlformats-officedocument.oleObject"/>
  <Override PartName="/ppt/tags/tag4.xml" ContentType="application/vnd.openxmlformats-officedocument.presentationml.tags+xml"/>
  <Override PartName="/ppt/notesSlides/notesSlide23.xml" ContentType="application/vnd.openxmlformats-officedocument.presentationml.notesSlide+xml"/>
  <Override PartName="/ppt/embeddings/oleObject2.bin" ContentType="application/vnd.openxmlformats-officedocument.oleObject"/>
  <Override PartName="/ppt/tags/tag5.xml" ContentType="application/vnd.openxmlformats-officedocument.presentationml.tags+xml"/>
  <Override PartName="/ppt/notesSlides/notesSlide24.xml" ContentType="application/vnd.openxmlformats-officedocument.presentationml.notesSlide+xml"/>
  <Override PartName="/ppt/embeddings/oleObject3.bin" ContentType="application/vnd.openxmlformats-officedocument.oleObject"/>
  <Override PartName="/ppt/tags/tag6.xml" ContentType="application/vnd.openxmlformats-officedocument.presentationml.tags+xml"/>
  <Override PartName="/ppt/notesSlides/notesSlide25.xml" ContentType="application/vnd.openxmlformats-officedocument.presentationml.notesSlide+xml"/>
  <Override PartName="/ppt/embeddings/oleObject4.bin" ContentType="application/vnd.openxmlformats-officedocument.oleObject"/>
  <Override PartName="/ppt/tags/tag7.xml" ContentType="application/vnd.openxmlformats-officedocument.presentationml.tags+xml"/>
  <Override PartName="/ppt/notesSlides/notesSlide26.xml" ContentType="application/vnd.openxmlformats-officedocument.presentationml.notesSlide+xml"/>
  <Override PartName="/ppt/embeddings/oleObject5.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xml" ContentType="application/vnd.openxmlformats-officedocument.presentationml.tags+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66"/>
  </p:notesMasterIdLst>
  <p:handoutMasterIdLst>
    <p:handoutMasterId r:id="rId67"/>
  </p:handoutMasterIdLst>
  <p:sldIdLst>
    <p:sldId id="628" r:id="rId3"/>
    <p:sldId id="700" r:id="rId4"/>
    <p:sldId id="685" r:id="rId5"/>
    <p:sldId id="670" r:id="rId6"/>
    <p:sldId id="627" r:id="rId7"/>
    <p:sldId id="671" r:id="rId8"/>
    <p:sldId id="681" r:id="rId9"/>
    <p:sldId id="680" r:id="rId10"/>
    <p:sldId id="674" r:id="rId11"/>
    <p:sldId id="675" r:id="rId12"/>
    <p:sldId id="678" r:id="rId13"/>
    <p:sldId id="258" r:id="rId14"/>
    <p:sldId id="313" r:id="rId15"/>
    <p:sldId id="315" r:id="rId16"/>
    <p:sldId id="309" r:id="rId17"/>
    <p:sldId id="505" r:id="rId18"/>
    <p:sldId id="645" r:id="rId19"/>
    <p:sldId id="692" r:id="rId20"/>
    <p:sldId id="622" r:id="rId21"/>
    <p:sldId id="532" r:id="rId22"/>
    <p:sldId id="394" r:id="rId23"/>
    <p:sldId id="262" r:id="rId24"/>
    <p:sldId id="649" r:id="rId25"/>
    <p:sldId id="668" r:id="rId26"/>
    <p:sldId id="662" r:id="rId27"/>
    <p:sldId id="663" r:id="rId28"/>
    <p:sldId id="695" r:id="rId29"/>
    <p:sldId id="279" r:id="rId30"/>
    <p:sldId id="571" r:id="rId31"/>
    <p:sldId id="572" r:id="rId32"/>
    <p:sldId id="536" r:id="rId33"/>
    <p:sldId id="698" r:id="rId34"/>
    <p:sldId id="699" r:id="rId35"/>
    <p:sldId id="553" r:id="rId36"/>
    <p:sldId id="643" r:id="rId37"/>
    <p:sldId id="612" r:id="rId38"/>
    <p:sldId id="696" r:id="rId39"/>
    <p:sldId id="636" r:id="rId40"/>
    <p:sldId id="615" r:id="rId41"/>
    <p:sldId id="626" r:id="rId42"/>
    <p:sldId id="616" r:id="rId43"/>
    <p:sldId id="620" r:id="rId44"/>
    <p:sldId id="683" r:id="rId45"/>
    <p:sldId id="621" r:id="rId46"/>
    <p:sldId id="598" r:id="rId47"/>
    <p:sldId id="702" r:id="rId48"/>
    <p:sldId id="617" r:id="rId49"/>
    <p:sldId id="325" r:id="rId50"/>
    <p:sldId id="618" r:id="rId51"/>
    <p:sldId id="286" r:id="rId52"/>
    <p:sldId id="464" r:id="rId53"/>
    <p:sldId id="465" r:id="rId54"/>
    <p:sldId id="466" r:id="rId55"/>
    <p:sldId id="619" r:id="rId56"/>
    <p:sldId id="606" r:id="rId57"/>
    <p:sldId id="330" r:id="rId58"/>
    <p:sldId id="467" r:id="rId59"/>
    <p:sldId id="644" r:id="rId60"/>
    <p:sldId id="455" r:id="rId61"/>
    <p:sldId id="705" r:id="rId62"/>
    <p:sldId id="704" r:id="rId63"/>
    <p:sldId id="703" r:id="rId64"/>
    <p:sldId id="609" r:id="rId65"/>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336600"/>
    <a:srgbClr val="99CCFF"/>
    <a:srgbClr val="FF9900"/>
    <a:srgbClr val="8B8073"/>
    <a:srgbClr val="FC0000"/>
    <a:srgbClr val="FF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759" autoAdjust="0"/>
  </p:normalViewPr>
  <p:slideViewPr>
    <p:cSldViewPr snapToGrid="0">
      <p:cViewPr varScale="1">
        <p:scale>
          <a:sx n="71" d="100"/>
          <a:sy n="71" d="100"/>
        </p:scale>
        <p:origin x="-248" y="-120"/>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4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AU"/>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AU"/>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AU"/>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93933F5F-6C02-3D45-9F3D-B714E37551A9}" type="slidenum">
              <a:rPr lang="en-US"/>
              <a:pPr/>
              <a:t>‹#›</a:t>
            </a:fld>
            <a:endParaRPr lang="en-US"/>
          </a:p>
        </p:txBody>
      </p:sp>
    </p:spTree>
    <p:extLst>
      <p:ext uri="{BB962C8B-B14F-4D97-AF65-F5344CB8AC3E}">
        <p14:creationId xmlns:p14="http://schemas.microsoft.com/office/powerpoint/2010/main" val="722600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defRPr>
            </a:lvl1pPr>
          </a:lstStyle>
          <a:p>
            <a:endParaRPr lang="en-AU"/>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defRPr>
            </a:lvl1pPr>
          </a:lstStyle>
          <a:p>
            <a:endParaRPr lang="en-AU"/>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defRPr>
            </a:lvl1pPr>
          </a:lstStyle>
          <a:p>
            <a:endParaRPr lang="en-AU"/>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fld id="{80DD7D5A-6A50-0744-B2F9-D7B50D93DAA8}" type="slidenum">
              <a:rPr lang="en-US"/>
              <a:pPr/>
              <a:t>‹#›</a:t>
            </a:fld>
            <a:endParaRPr lang="en-US"/>
          </a:p>
        </p:txBody>
      </p:sp>
    </p:spTree>
    <p:extLst>
      <p:ext uri="{BB962C8B-B14F-4D97-AF65-F5344CB8AC3E}">
        <p14:creationId xmlns:p14="http://schemas.microsoft.com/office/powerpoint/2010/main" val="505003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Sa QUICK CHRONOLOGY, </a:t>
            </a:r>
            <a:r>
              <a:rPr lang="en-US" b="1" dirty="0" err="1">
                <a:solidFill>
                  <a:srgbClr val="000000"/>
                </a:solidFill>
                <a:latin typeface="Times" charset="0"/>
                <a:cs typeface="ＭＳ Ｐゴシック" charset="0"/>
              </a:rPr>
              <a:t>nakita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ANO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pangyayari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kabuuan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BIBLIYA.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tuklasin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BAKIT </a:t>
            </a:r>
            <a:r>
              <a:rPr lang="en-US" b="1" dirty="0" err="1">
                <a:solidFill>
                  <a:srgbClr val="000000"/>
                </a:solidFill>
                <a:latin typeface="Times" charset="0"/>
                <a:cs typeface="ＭＳ Ｐゴシック" charset="0"/>
              </a:rPr>
              <a:t>noong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pangyayaring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mundo</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In THE QUICK CHRONOLOGY we found THE WHAT of what happened in the great Biblical panorama.  Now </a:t>
            </a:r>
            <a:r>
              <a:rPr lang="en-US" b="1" dirty="0" smtClean="0">
                <a:solidFill>
                  <a:srgbClr val="000000"/>
                </a:solidFill>
                <a:latin typeface="Times" charset="0"/>
                <a:cs typeface="ＭＳ Ｐゴシック" charset="0"/>
              </a:rPr>
              <a:t>it</a:t>
            </a:r>
            <a:r>
              <a:rPr lang="fr-FR" altLang="ja-JP"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s </a:t>
            </a:r>
            <a:r>
              <a:rPr lang="en-US" altLang="ja-JP" b="1" dirty="0">
                <a:solidFill>
                  <a:srgbClr val="000000"/>
                </a:solidFill>
                <a:latin typeface="Times" charset="0"/>
                <a:cs typeface="ＭＳ Ｐゴシック" charset="0"/>
              </a:rPr>
              <a:t>time to discover THE WHY of those world-shaping events.</a:t>
            </a:r>
            <a:endParaRPr lang="en-US" b="1" dirty="0">
              <a:solidFill>
                <a:srgbClr val="000000"/>
              </a:solidFill>
              <a:latin typeface="Times" charset="0"/>
              <a:cs typeface="ＭＳ Ｐゴシック"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03F17B6-1AFD-1E40-B0AD-6686EF186A1E}" type="slidenum">
              <a:rPr lang="en-US" sz="1200" b="0">
                <a:latin typeface="Times" charset="0"/>
              </a:rPr>
              <a:pPr/>
              <a:t>1</a:t>
            </a:fld>
            <a:endParaRPr lang="en-US" sz="1200" b="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balikan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muli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matitibay</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liston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itinahi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habihan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KRONOLOHIYA NG MGA SALAYSAY SA BIBLIYA.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a:t>
            </a:r>
            <a:r>
              <a:rPr lang="en-US" b="1" dirty="0">
                <a:solidFill>
                  <a:srgbClr val="000000"/>
                </a:solidFill>
                <a:latin typeface="Times" charset="0"/>
                <a:cs typeface="ＭＳ Ｐゴシック" charset="0"/>
              </a:rPr>
              <a:t>…ay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lubos</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pangako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naniniwala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hanggang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patuloy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namabisa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pagkasunod-sunod</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sumusunod</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	ANG TIPAN NI ABRAHAM ...Genesis 12 at 15…</a:t>
            </a:r>
          </a:p>
          <a:p>
            <a:r>
              <a:rPr lang="en-US" b="1" dirty="0">
                <a:solidFill>
                  <a:srgbClr val="000000"/>
                </a:solidFill>
                <a:latin typeface="Times" charset="0"/>
                <a:cs typeface="ＭＳ Ｐゴシック" charset="0"/>
              </a:rPr>
              <a:t>////	ANG TIPAN NG LUPA...</a:t>
            </a:r>
            <a:r>
              <a:rPr lang="en-US" b="1" dirty="0" err="1">
                <a:solidFill>
                  <a:srgbClr val="000000"/>
                </a:solidFill>
                <a:latin typeface="Times" charset="0"/>
                <a:cs typeface="ＭＳ Ｐゴシック" charset="0"/>
              </a:rPr>
              <a:t>Deuteronomio</a:t>
            </a:r>
            <a:r>
              <a:rPr lang="en-US" b="1" dirty="0">
                <a:solidFill>
                  <a:srgbClr val="000000"/>
                </a:solidFill>
                <a:latin typeface="Times" charset="0"/>
                <a:cs typeface="ＭＳ Ｐゴシック" charset="0"/>
              </a:rPr>
              <a:t> 30</a:t>
            </a:r>
          </a:p>
          <a:p>
            <a:r>
              <a:rPr lang="en-US" b="1" dirty="0">
                <a:solidFill>
                  <a:srgbClr val="000000"/>
                </a:solidFill>
                <a:latin typeface="Times" charset="0"/>
                <a:cs typeface="ＭＳ Ｐゴシック" charset="0"/>
              </a:rPr>
              <a:t>////	ANG TIPAN NI DAVID …2 Samuel 7…at</a:t>
            </a:r>
          </a:p>
          <a:p>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BAGONG TIPAN …</a:t>
            </a:r>
            <a:r>
              <a:rPr lang="en-US" b="1" dirty="0" err="1">
                <a:solidFill>
                  <a:srgbClr val="000000"/>
                </a:solidFill>
                <a:latin typeface="Times" charset="0"/>
                <a:cs typeface="ＭＳ Ｐゴシック" charset="0"/>
              </a:rPr>
              <a:t>Jeremias</a:t>
            </a:r>
            <a:r>
              <a:rPr lang="en-US" b="1" dirty="0">
                <a:solidFill>
                  <a:srgbClr val="000000"/>
                </a:solidFill>
                <a:latin typeface="Times" charset="0"/>
                <a:cs typeface="ＭＳ Ｐゴシック" charset="0"/>
              </a:rPr>
              <a:t> 31.</a:t>
            </a:r>
          </a:p>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Kapag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ipinagsama-sama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kaganapang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haahntong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pagtapos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kasaysayan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daigdig</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rurok</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maluwalhating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pangako</a:t>
            </a:r>
            <a:r>
              <a:rPr lang="en-US" b="1" dirty="0">
                <a:solidFill>
                  <a:srgbClr val="000000"/>
                </a:solidFill>
                <a:latin typeface="Times" charset="0"/>
                <a:cs typeface="ＭＳ Ｐゴシック" charset="0"/>
              </a:rPr>
              <a:t> –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isakatuparan</a:t>
            </a:r>
            <a:r>
              <a:rPr lang="en-US" b="1" dirty="0">
                <a:solidFill>
                  <a:srgbClr val="000000"/>
                </a:solidFill>
                <a:latin typeface="Times" charset="0"/>
                <a:cs typeface="ＭＳ Ｐゴシック" charset="0"/>
              </a:rPr>
              <a:t> – </a:t>
            </a:r>
            <a:r>
              <a:rPr lang="en-US" b="1" dirty="0" err="1">
                <a:solidFill>
                  <a:srgbClr val="000000"/>
                </a:solidFill>
                <a:latin typeface="Times" charset="0"/>
                <a:cs typeface="ＭＳ Ｐゴシック" charset="0"/>
              </a:rPr>
              <a:t>gawa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kay</a:t>
            </a:r>
            <a:r>
              <a:rPr lang="en-US" b="1" dirty="0">
                <a:solidFill>
                  <a:srgbClr val="000000"/>
                </a:solidFill>
                <a:latin typeface="Times" charset="0"/>
                <a:cs typeface="ＭＳ Ｐゴシック" charset="0"/>
              </a:rPr>
              <a:t> Abraham </a:t>
            </a:r>
            <a:r>
              <a:rPr lang="en-US" b="1" dirty="0" err="1">
                <a:solidFill>
                  <a:srgbClr val="000000"/>
                </a:solidFill>
                <a:latin typeface="Times" charset="0"/>
                <a:cs typeface="ＭＳ Ｐゴシック" charset="0"/>
              </a:rPr>
              <a:t>noong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panahon</a:t>
            </a:r>
            <a:r>
              <a:rPr lang="en-US" b="1" dirty="0">
                <a:solidFill>
                  <a:srgbClr val="000000"/>
                </a:solidFill>
                <a:latin typeface="Times" charset="0"/>
                <a:cs typeface="ＭＳ Ｐゴシック" charset="0"/>
              </a:rPr>
              <a:t>. </a:t>
            </a:r>
          </a:p>
          <a:p>
            <a:endParaRPr lang="en-AU" dirty="0">
              <a:latin typeface="Times New Roman"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Now…bring back to mind those strong bands of the covenants that we wove into that fabric of the </a:t>
            </a:r>
            <a:r>
              <a:rPr lang="en-US" b="1" dirty="0" smtClean="0">
                <a:solidFill>
                  <a:srgbClr val="000000"/>
                </a:solidFill>
                <a:latin typeface="Times" charset="0"/>
                <a:cs typeface="ＭＳ Ｐゴシック" charset="0"/>
              </a:rPr>
              <a:t>Bible</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chronology...Those covenants…unconditional promises from God…we believe are continuing to run at this very time.  Those strong bands of the Old Testament promises are, in order, </a:t>
            </a:r>
          </a:p>
          <a:p>
            <a:r>
              <a:rPr lang="en-US" b="1" dirty="0">
                <a:solidFill>
                  <a:srgbClr val="000000"/>
                </a:solidFill>
                <a:latin typeface="Times" charset="0"/>
                <a:cs typeface="ＭＳ Ｐゴシック" charset="0"/>
              </a:rPr>
              <a:t>////	THE ABRAHAMIC COVENANT...Genesis 12 and 15…</a:t>
            </a:r>
          </a:p>
          <a:p>
            <a:r>
              <a:rPr lang="en-US" b="1" dirty="0">
                <a:solidFill>
                  <a:srgbClr val="000000"/>
                </a:solidFill>
                <a:latin typeface="Times" charset="0"/>
                <a:cs typeface="ＭＳ Ｐゴシック" charset="0"/>
              </a:rPr>
              <a:t>////	THE LAND COVENANT...Deuteronomy 30</a:t>
            </a:r>
          </a:p>
          <a:p>
            <a:r>
              <a:rPr lang="en-US" b="1" dirty="0">
                <a:solidFill>
                  <a:srgbClr val="000000"/>
                </a:solidFill>
                <a:latin typeface="Times" charset="0"/>
                <a:cs typeface="ＭＳ Ｐゴシック" charset="0"/>
              </a:rPr>
              <a:t>////	THE DAVIDIC COVENANT…2 Samuel 7…and</a:t>
            </a:r>
          </a:p>
          <a:p>
            <a:r>
              <a:rPr lang="en-US" b="1" dirty="0">
                <a:solidFill>
                  <a:srgbClr val="000000"/>
                </a:solidFill>
                <a:latin typeface="Times" charset="0"/>
                <a:cs typeface="ＭＳ Ｐゴシック" charset="0"/>
              </a:rPr>
              <a:t>////	the great NEW COVENANT…Jeremiah 31.</a:t>
            </a:r>
          </a:p>
          <a:p>
            <a:r>
              <a:rPr lang="en-US" b="1" dirty="0">
                <a:solidFill>
                  <a:srgbClr val="000000"/>
                </a:solidFill>
                <a:latin typeface="Times" charset="0"/>
                <a:cs typeface="ＭＳ Ｐゴシック" charset="0"/>
              </a:rPr>
              <a:t>Taken together, all these grand events bring to a </a:t>
            </a:r>
          </a:p>
          <a:p>
            <a:r>
              <a:rPr lang="en-US" b="1" dirty="0">
                <a:solidFill>
                  <a:srgbClr val="000000"/>
                </a:solidFill>
                <a:latin typeface="Times" charset="0"/>
                <a:cs typeface="ＭＳ Ｐゴシック" charset="0"/>
              </a:rPr>
              <a:t>////	close </a:t>
            </a:r>
            <a:r>
              <a:rPr lang="en-US" b="1" dirty="0" smtClean="0">
                <a:solidFill>
                  <a:srgbClr val="000000"/>
                </a:solidFill>
                <a:latin typeface="Times" charset="0"/>
                <a:cs typeface="ＭＳ Ｐゴシック" charset="0"/>
              </a:rPr>
              <a:t>earth</a:t>
            </a:r>
            <a:r>
              <a:rPr lang="fr-FR" altLang="ja-JP"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s </a:t>
            </a:r>
            <a:r>
              <a:rPr lang="en-US" altLang="ja-JP" b="1" dirty="0">
                <a:solidFill>
                  <a:srgbClr val="000000"/>
                </a:solidFill>
                <a:latin typeface="Times" charset="0"/>
                <a:cs typeface="ＭＳ Ｐゴシック" charset="0"/>
              </a:rPr>
              <a:t>history and the climax of all those glorious promises – and their complete fulfillment – made from God to old Abraham so long ago.</a:t>
            </a:r>
            <a:endParaRPr lang="en-US" b="1" dirty="0">
              <a:solidFill>
                <a:srgbClr val="000000"/>
              </a:solidFill>
              <a:latin typeface="Times" charset="0"/>
              <a:cs typeface="ＭＳ Ｐゴシック" charset="0"/>
            </a:endParaRPr>
          </a:p>
          <a:p>
            <a:endParaRPr lang="en-AU" dirty="0">
              <a:latin typeface="Times New Roman" charset="0"/>
              <a:cs typeface="ＭＳ Ｐゴシック"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909077A-5228-C64B-A607-AFE27C4A01D6}" type="slidenum">
              <a:rPr lang="en-US" sz="1200" b="0">
                <a:latin typeface="Times" charset="0"/>
              </a:rPr>
              <a:pPr/>
              <a:t>11</a:t>
            </a:fld>
            <a:endParaRPr lang="en-US" sz="1200" b="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AFC03584-304E-784E-85AD-4FDFDBD4F90E}" type="slidenum">
              <a:rPr lang="en-US" sz="1200" b="0">
                <a:latin typeface="Times" charset="0"/>
              </a:rPr>
              <a:pPr/>
              <a:t>12</a:t>
            </a:fld>
            <a:endParaRPr lang="en-US" sz="1200" b="0">
              <a:latin typeface="Times" charset="0"/>
            </a:endParaRPr>
          </a:p>
        </p:txBody>
      </p:sp>
      <p:sp>
        <p:nvSpPr>
          <p:cNvPr id="5017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en-US" b="1" dirty="0">
                <a:solidFill>
                  <a:srgbClr val="000000"/>
                </a:solidFill>
                <a:latin typeface="Times" charset="0"/>
                <a:cs typeface="ＭＳ Ｐゴシック" charset="0"/>
              </a:rPr>
              <a:t>Kaya… </a:t>
            </a:r>
            <a:r>
              <a:rPr lang="en-US" b="1" dirty="0" err="1">
                <a:solidFill>
                  <a:srgbClr val="000000"/>
                </a:solidFill>
                <a:latin typeface="Times" charset="0"/>
                <a:cs typeface="ＭＳ Ｐゴシック" charset="0"/>
              </a:rPr>
              <a:t>tingnan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higit</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masusi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pag-usapan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ANG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GULUGOD</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a:solidFill>
                  <a:srgbClr val="000000"/>
                </a:solidFill>
                <a:latin typeface="Times" charset="0"/>
                <a:cs typeface="ＭＳ Ｐゴシック" charset="0"/>
              </a:rPr>
              <a:t>NG PAGPAPAHAYAG NG BIBLIYA…ANG WALANG PASUBALING NA TIPAN NG DIYOS.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SO...to further explore all this...</a:t>
            </a:r>
            <a:r>
              <a:rPr lang="en-US" b="1" dirty="0" smtClean="0">
                <a:solidFill>
                  <a:srgbClr val="000000"/>
                </a:solidFill>
                <a:latin typeface="Times" charset="0"/>
                <a:cs typeface="ＭＳ Ｐゴシック" charset="0"/>
              </a:rPr>
              <a:t>let</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get into THE BACKBONE OF BIBLICAL REVELATION...</a:t>
            </a:r>
            <a:r>
              <a:rPr lang="en-US" b="1" dirty="0" smtClean="0">
                <a:solidFill>
                  <a:srgbClr val="000000"/>
                </a:solidFill>
                <a:latin typeface="Times" charset="0"/>
                <a:cs typeface="ＭＳ Ｐゴシック" charset="0"/>
              </a:rPr>
              <a:t>GOD</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UNCONDITIONAL COVENANTAL PROGRAM.</a:t>
            </a:r>
          </a:p>
          <a:p>
            <a:endParaRPr lang="en-AU" dirty="0">
              <a:latin typeface="Times New Roman" charset="0"/>
              <a:cs typeface="ＭＳ Ｐゴシック" charset="0"/>
            </a:endParaRPr>
          </a:p>
        </p:txBody>
      </p:sp>
      <p:sp>
        <p:nvSpPr>
          <p:cNvPr id="50180"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Pag-isipan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Kristiyanong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manunulat</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si</a:t>
            </a:r>
            <a:r>
              <a:rPr lang="en-US" b="1" dirty="0">
                <a:solidFill>
                  <a:srgbClr val="000000"/>
                </a:solidFill>
                <a:latin typeface="Times" charset="0"/>
                <a:cs typeface="ＭＳ Ｐゴシック" charset="0"/>
              </a:rPr>
              <a:t> Don Richardson,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akda</a:t>
            </a:r>
            <a:r>
              <a:rPr lang="en-US" b="1" dirty="0">
                <a:solidFill>
                  <a:srgbClr val="000000"/>
                </a:solidFill>
                <a:latin typeface="Times" charset="0"/>
                <a:cs typeface="ＭＳ Ｐゴシック" charset="0"/>
              </a:rPr>
              <a:t> na may </a:t>
            </a:r>
            <a:r>
              <a:rPr lang="en-US" b="1" dirty="0" err="1">
                <a:solidFill>
                  <a:srgbClr val="000000"/>
                </a:solidFill>
                <a:latin typeface="Times" charset="0"/>
                <a:cs typeface="ＭＳ Ｐゴシック" charset="0"/>
              </a:rPr>
              <a:t>marami</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matatagal</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karanasan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mission field…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tagapaghatid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Mabuting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Balita</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isa</a:t>
            </a:r>
            <a:r>
              <a:rPr lang="en-US" b="1" dirty="0">
                <a:solidFill>
                  <a:srgbClr val="000000"/>
                </a:solidFill>
                <a:latin typeface="Times" charset="0"/>
                <a:cs typeface="ＭＳ Ｐゴシック" charset="0"/>
              </a:rPr>
              <a:t> ding </a:t>
            </a:r>
            <a:r>
              <a:rPr lang="en-US" b="1" dirty="0" err="1">
                <a:solidFill>
                  <a:srgbClr val="000000"/>
                </a:solidFill>
                <a:latin typeface="Times" charset="0"/>
                <a:cs typeface="ＭＳ Ｐゴシック" charset="0"/>
              </a:rPr>
              <a:t>dalubwika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Don Richardson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aklat</a:t>
            </a:r>
            <a:r>
              <a:rPr lang="en-US" b="1" dirty="0">
                <a:solidFill>
                  <a:srgbClr val="000000"/>
                </a:solidFill>
                <a:latin typeface="Times" charset="0"/>
                <a:cs typeface="ＭＳ Ｐゴシック" charset="0"/>
              </a:rPr>
              <a:t> na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ETERNITY </a:t>
            </a:r>
            <a:r>
              <a:rPr lang="en-US" b="1" dirty="0">
                <a:solidFill>
                  <a:srgbClr val="000000"/>
                </a:solidFill>
                <a:latin typeface="Times" charset="0"/>
                <a:cs typeface="ＭＳ Ｐゴシック" charset="0"/>
              </a:rPr>
              <a:t>IN THEIR HERATS</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smtClean="0">
                <a:solidFill>
                  <a:srgbClr val="000000"/>
                </a:solidFill>
                <a:latin typeface="Times" charset="0"/>
                <a:cs typeface="ＭＳ Ｐゴシック" charset="0"/>
              </a:rPr>
              <a:t>Here</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another good quote to think about...</a:t>
            </a:r>
            <a:r>
              <a:rPr lang="en-US" b="1" dirty="0" smtClean="0">
                <a:solidFill>
                  <a:srgbClr val="000000"/>
                </a:solidFill>
                <a:latin typeface="Times" charset="0"/>
                <a:cs typeface="ＭＳ Ｐゴシック" charset="0"/>
              </a:rPr>
              <a:t>it</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by Christian author Don Richardson, a writer of wide and long experience on the mission field...a missionary who is also an expert linguist.  Don Richardson wrote...in his book ETERNITY IN THEIR HEARTS…</a:t>
            </a:r>
          </a:p>
          <a:p>
            <a:endParaRPr lang="en-AU" dirty="0">
              <a:latin typeface="Times New Roman" charset="0"/>
              <a:cs typeface="ＭＳ Ｐゴシック"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89ED11C-2D3C-7243-8529-C44277426DFF}" type="slidenum">
              <a:rPr lang="en-US" sz="1200" b="0">
                <a:latin typeface="Times" charset="0"/>
              </a:rPr>
              <a:pPr/>
              <a:t>13</a:t>
            </a:fld>
            <a:endParaRPr lang="en-US" sz="1200" b="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Ang</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a:t>
            </a:r>
            <a:r>
              <a:rPr lang="en-US" b="1" dirty="0" smtClean="0">
                <a:solidFill>
                  <a:srgbClr val="000000"/>
                </a:solidFill>
                <a:latin typeface="Times" charset="0"/>
                <a:cs typeface="ＭＳ Ｐゴシック" charset="0"/>
              </a:rPr>
              <a:t>Abraham</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a:solidFill>
                  <a:srgbClr val="000000"/>
                </a:solidFill>
                <a:latin typeface="Times" charset="0"/>
                <a:cs typeface="ＭＳ Ｐゴシック" charset="0"/>
              </a:rPr>
              <a:t>ay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gulugod</a:t>
            </a:r>
            <a:r>
              <a:rPr lang="en-US" b="1" dirty="0">
                <a:solidFill>
                  <a:srgbClr val="000000"/>
                </a:solidFill>
                <a:latin typeface="Times" charset="0"/>
                <a:cs typeface="ＭＳ Ｐゴシック" charset="0"/>
              </a:rPr>
              <a:t> na tanging </a:t>
            </a:r>
            <a:r>
              <a:rPr lang="en-US" b="1" dirty="0" err="1">
                <a:solidFill>
                  <a:srgbClr val="000000"/>
                </a:solidFill>
                <a:latin typeface="Times" charset="0"/>
                <a:cs typeface="ＭＳ Ｐゴシック" charset="0"/>
              </a:rPr>
              <a:t>pagpapahayag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Turo</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kumilala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gulugod</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tiyak</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walang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gulugod</a:t>
            </a:r>
            <a:r>
              <a:rPr lang="en-US" b="1" dirty="0">
                <a:solidFill>
                  <a:srgbClr val="000000"/>
                </a:solidFill>
                <a:latin typeface="Times" charset="0"/>
                <a:cs typeface="ＭＳ Ｐゴシック" charset="0"/>
              </a:rPr>
              <a:t>.</a:t>
            </a:r>
          </a:p>
          <a:p>
            <a:r>
              <a:rPr lang="en-US" b="1" u="sng" dirty="0">
                <a:solidFill>
                  <a:srgbClr val="000000"/>
                </a:solidFill>
                <a:latin typeface="Times New Roman" charset="0"/>
                <a:cs typeface="ＭＳ Ｐゴシック" charset="0"/>
              </a:rPr>
              <a:t>////	</a:t>
            </a:r>
            <a:r>
              <a:rPr lang="en-US" b="1" dirty="0">
                <a:solidFill>
                  <a:srgbClr val="000000"/>
                </a:solidFill>
                <a:latin typeface="Times" charset="0"/>
                <a:cs typeface="ＭＳ Ｐゴシック" charset="0"/>
              </a:rPr>
              <a:t>Ito ay </a:t>
            </a:r>
            <a:r>
              <a:rPr lang="en-US" b="1" dirty="0" err="1">
                <a:solidFill>
                  <a:srgbClr val="000000"/>
                </a:solidFill>
                <a:latin typeface="Times" charset="0"/>
                <a:cs typeface="ＭＳ Ｐゴシック" charset="0"/>
              </a:rPr>
              <a:t>tiyak</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walang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gulugod</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dahil</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Kristiyano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mawalan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adhikaing</a:t>
            </a:r>
            <a:r>
              <a:rPr lang="en-US" b="1" dirty="0">
                <a:solidFill>
                  <a:srgbClr val="000000"/>
                </a:solidFill>
                <a:latin typeface="Times" charset="0"/>
                <a:cs typeface="ＭＳ Ｐゴシック" charset="0"/>
              </a:rPr>
              <a:t>…</a:t>
            </a:r>
          </a:p>
          <a:p>
            <a:r>
              <a:rPr lang="en-US" b="1" u="sng" dirty="0">
                <a:solidFill>
                  <a:srgbClr val="000000"/>
                </a:solidFill>
                <a:latin typeface="Times New Roman" charset="0"/>
                <a:cs typeface="ＭＳ Ｐゴシック" charset="0"/>
              </a:rPr>
              <a:t>////	</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ipamahagi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natanggap</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biyaya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kapwa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pati</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rin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sanlibutan</a:t>
            </a:r>
            <a:r>
              <a:rPr lang="en-US" b="1" dirty="0">
                <a:solidFill>
                  <a:srgbClr val="000000"/>
                </a:solidFill>
                <a:latin typeface="Times" charset="0"/>
                <a:cs typeface="ＭＳ Ｐゴシック" charset="0"/>
              </a:rPr>
              <a:t>. (Pg. 163)</a:t>
            </a:r>
          </a:p>
          <a:p>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altLang="ja-JP" b="1" u="sng" dirty="0" smtClean="0">
                <a:solidFill>
                  <a:srgbClr val="000000"/>
                </a:solidFill>
                <a:latin typeface="Times New Roman" charset="0"/>
                <a:cs typeface="ＭＳ Ｐゴシック" charset="0"/>
              </a:rPr>
              <a:t>"The </a:t>
            </a:r>
            <a:r>
              <a:rPr lang="en-US" altLang="ja-JP" b="1" u="sng" dirty="0">
                <a:solidFill>
                  <a:srgbClr val="000000"/>
                </a:solidFill>
                <a:latin typeface="Times New Roman" charset="0"/>
                <a:cs typeface="ＭＳ Ｐゴシック" charset="0"/>
              </a:rPr>
              <a:t>Abrahamic Covenant</a:t>
            </a:r>
            <a:r>
              <a:rPr lang="en-US" altLang="ja-JP" b="1" dirty="0">
                <a:solidFill>
                  <a:srgbClr val="000000"/>
                </a:solidFill>
                <a:latin typeface="Times New Roman" charset="0"/>
                <a:cs typeface="ＭＳ Ｐゴシック" charset="0"/>
              </a:rPr>
              <a:t>...is the very backbone of the Bible – the spinal column of special revelation. Teaching which does not acknowledge that spinal column will inevitably have a certain spinelessness about it. </a:t>
            </a:r>
          </a:p>
          <a:p>
            <a:r>
              <a:rPr lang="en-US" b="1" u="sng" dirty="0">
                <a:solidFill>
                  <a:srgbClr val="000000"/>
                </a:solidFill>
                <a:latin typeface="Times New Roman" charset="0"/>
                <a:cs typeface="ＭＳ Ｐゴシック" charset="0"/>
              </a:rPr>
              <a:t>////	It will – quite literally – lack backbone</a:t>
            </a:r>
            <a:r>
              <a:rPr lang="en-US" b="1" dirty="0">
                <a:solidFill>
                  <a:srgbClr val="000000"/>
                </a:solidFill>
                <a:latin typeface="Times New Roman" charset="0"/>
                <a:cs typeface="ＭＳ Ｐゴシック" charset="0"/>
              </a:rPr>
              <a:t>. And it will tend to leave Christians less motivated than they would otherwise be to …</a:t>
            </a:r>
          </a:p>
          <a:p>
            <a:r>
              <a:rPr lang="en-US" b="1" dirty="0">
                <a:solidFill>
                  <a:srgbClr val="000000"/>
                </a:solidFill>
                <a:latin typeface="Times New Roman" charset="0"/>
                <a:cs typeface="ＭＳ Ｐゴシック" charset="0"/>
              </a:rPr>
              <a:t>////	…pass on </a:t>
            </a:r>
            <a:r>
              <a:rPr lang="en-US" b="1" u="sng" dirty="0">
                <a:solidFill>
                  <a:srgbClr val="000000"/>
                </a:solidFill>
                <a:latin typeface="Times New Roman" charset="0"/>
                <a:cs typeface="ＭＳ Ｐゴシック" charset="0"/>
              </a:rPr>
              <a:t>the blessing</a:t>
            </a:r>
            <a:r>
              <a:rPr lang="en-US" b="1" dirty="0">
                <a:solidFill>
                  <a:srgbClr val="000000"/>
                </a:solidFill>
                <a:latin typeface="Times New Roman" charset="0"/>
                <a:cs typeface="ＭＳ Ｐゴシック" charset="0"/>
              </a:rPr>
              <a:t> they have received, not merely to their own kind of people, but to all people on earth</a:t>
            </a:r>
            <a:r>
              <a:rPr lang="en-US"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A12862E-705F-2940-9956-3ED6EE846802}" type="slidenum">
              <a:rPr lang="en-US" sz="1200" b="0">
                <a:latin typeface="Times" charset="0"/>
              </a:rPr>
              <a:pPr/>
              <a:t>14</a:t>
            </a:fld>
            <a:endParaRPr lang="en-US" sz="1200" b="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New Roman" charset="0"/>
                <a:cs typeface="ＭＳ Ｐゴシック" charset="0"/>
              </a:rPr>
              <a:t>Subukan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natin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ngayong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buuin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palaisipan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Bibliya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Magkakaroon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tayo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bahaging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pwedeng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mabuo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Simulan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Tulong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Pag-aaral</a:t>
            </a:r>
            <a:r>
              <a:rPr lang="en-US" b="1" dirty="0">
                <a:solidFill>
                  <a:srgbClr val="000000"/>
                </a:solidFill>
                <a:latin typeface="Times New Roman" charset="0"/>
                <a:cs typeface="ＭＳ Ｐゴシック" charset="0"/>
              </a:rPr>
              <a:t> # 10. </a:t>
            </a:r>
          </a:p>
          <a:p>
            <a:r>
              <a:rPr lang="en-US" b="1" dirty="0">
                <a:solidFill>
                  <a:srgbClr val="000000"/>
                </a:solidFill>
                <a:latin typeface="Times New Roman" charset="0"/>
                <a:cs typeface="ＭＳ Ｐゴシック" charset="0"/>
              </a:rPr>
              <a:t> ////	</a:t>
            </a:r>
            <a:r>
              <a:rPr lang="en-US" b="1" dirty="0" err="1">
                <a:solidFill>
                  <a:srgbClr val="000000"/>
                </a:solidFill>
                <a:latin typeface="Times New Roman" charset="0"/>
                <a:cs typeface="ＭＳ Ｐゴシック" charset="0"/>
              </a:rPr>
              <a:t>Magsimula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tayo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salitang</a:t>
            </a:r>
            <a:r>
              <a:rPr lang="en-US" b="1" dirty="0">
                <a:solidFill>
                  <a:srgbClr val="000000"/>
                </a:solidFill>
                <a:latin typeface="Times New Roman" charset="0"/>
                <a:cs typeface="ＭＳ Ｐゴシック" charset="0"/>
              </a:rPr>
              <a:t>, SALA.</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Kapwa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Hebreo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Griyego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Bagong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parehong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paggamit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dalawang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nangangahulugang</a:t>
            </a:r>
            <a:r>
              <a:rPr lang="en-US" b="1" dirty="0">
                <a:solidFill>
                  <a:srgbClr val="000000"/>
                </a:solidFill>
                <a:latin typeface="Times New Roman" charset="0"/>
                <a:cs typeface="ＭＳ Ｐゴシック" charset="0"/>
              </a:rPr>
              <a:t> PAGKASALA… na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katotohanan</a:t>
            </a:r>
            <a:r>
              <a:rPr lang="en-US" b="1" dirty="0">
                <a:solidFill>
                  <a:srgbClr val="000000"/>
                </a:solidFill>
                <a:latin typeface="Times New Roman" charset="0"/>
                <a:cs typeface="ＭＳ Ｐゴシック" charset="0"/>
              </a:rPr>
              <a:t> ay may mas </a:t>
            </a:r>
            <a:r>
              <a:rPr lang="en-US" b="1" dirty="0" err="1">
                <a:solidFill>
                  <a:srgbClr val="000000"/>
                </a:solidFill>
                <a:latin typeface="Times New Roman" charset="0"/>
                <a:cs typeface="ＭＳ Ｐゴシック" charset="0"/>
              </a:rPr>
              <a:t>malalalim</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kahulugan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tulad</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a:t>
            </a:r>
          </a:p>
          <a:p>
            <a:r>
              <a:rPr lang="en-US" b="1" dirty="0">
                <a:solidFill>
                  <a:srgbClr val="000000"/>
                </a:solidFill>
                <a:latin typeface="Times New Roman" charset="0"/>
                <a:cs typeface="ＭＳ Ｐゴシック" charset="0"/>
              </a:rPr>
              <a:t>////	WALANG ASAL...</a:t>
            </a:r>
          </a:p>
          <a:p>
            <a:r>
              <a:rPr lang="en-US" b="1" dirty="0">
                <a:solidFill>
                  <a:srgbClr val="000000"/>
                </a:solidFill>
                <a:latin typeface="Times New Roman" charset="0"/>
                <a:cs typeface="ＭＳ Ｐゴシック" charset="0"/>
              </a:rPr>
              <a:t>////	KATAMPALASANAN...</a:t>
            </a:r>
          </a:p>
          <a:p>
            <a:r>
              <a:rPr lang="en-US" b="1" dirty="0">
                <a:solidFill>
                  <a:srgbClr val="000000"/>
                </a:solidFill>
                <a:latin typeface="Times New Roman" charset="0"/>
                <a:cs typeface="ＭＳ Ｐゴシック" charset="0"/>
              </a:rPr>
              <a:t>////	PAGSALANGSANG...</a:t>
            </a:r>
          </a:p>
          <a:p>
            <a:r>
              <a:rPr lang="en-US" b="1" dirty="0">
                <a:solidFill>
                  <a:srgbClr val="000000"/>
                </a:solidFill>
                <a:latin typeface="Times New Roman" charset="0"/>
                <a:cs typeface="ＭＳ Ｐゴシック" charset="0"/>
              </a:rPr>
              <a:t>////	KASAMAAN...</a:t>
            </a:r>
          </a:p>
          <a:p>
            <a:r>
              <a:rPr lang="en-US" b="1" dirty="0">
                <a:solidFill>
                  <a:srgbClr val="000000"/>
                </a:solidFill>
                <a:latin typeface="Times New Roman" charset="0"/>
                <a:cs typeface="ＭＳ Ｐゴシック" charset="0"/>
              </a:rPr>
              <a:t>////	PAGSALANGSANG...</a:t>
            </a:r>
          </a:p>
          <a:p>
            <a:r>
              <a:rPr lang="en-US" b="1" dirty="0">
                <a:solidFill>
                  <a:srgbClr val="000000"/>
                </a:solidFill>
                <a:latin typeface="Times New Roman" charset="0"/>
                <a:cs typeface="ＭＳ Ｐゴシック" charset="0"/>
              </a:rPr>
              <a:t>////	and MASAMA...</a:t>
            </a:r>
          </a:p>
          <a:p>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bawat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salitang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orihinal</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wika</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nangangahulugan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smtClean="0">
                <a:solidFill>
                  <a:srgbClr val="000000"/>
                </a:solidFill>
                <a:latin typeface="Times New Roman" charset="0"/>
                <a:cs typeface="ＭＳ Ｐゴシック" charset="0"/>
              </a:rPr>
              <a:t>iba</a:t>
            </a:r>
            <a:r>
              <a:rPr lang="fr-FR"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t</a:t>
            </a:r>
            <a:r>
              <a:rPr lang="en-US" b="1" dirty="0">
                <a:solidFill>
                  <a:srgbClr val="000000"/>
                </a:solidFill>
                <a:latin typeface="Times New Roman" charset="0"/>
                <a:cs typeface="ＭＳ Ｐゴシック" charset="0"/>
              </a:rPr>
              <a:t>-</a:t>
            </a:r>
            <a:r>
              <a:rPr lang="en-US" b="1" dirty="0" err="1">
                <a:solidFill>
                  <a:srgbClr val="000000"/>
                </a:solidFill>
                <a:latin typeface="Times New Roman" charset="0"/>
                <a:cs typeface="ＭＳ Ｐゴシック" charset="0"/>
              </a:rPr>
              <a:t>ibang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klaseng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hindi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magandang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pagkilos</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Makikita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natin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salitang</a:t>
            </a:r>
            <a:r>
              <a:rPr lang="en-US" b="1" dirty="0">
                <a:solidFill>
                  <a:srgbClr val="000000"/>
                </a:solidFill>
                <a:latin typeface="Times New Roman" charset="0"/>
                <a:cs typeface="ＭＳ Ｐゴシック" charset="0"/>
              </a:rPr>
              <a:t> </a:t>
            </a:r>
            <a:r>
              <a:rPr lang="en-US"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SALA</a:t>
            </a:r>
            <a:r>
              <a:rPr lang="en-US"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 </a:t>
            </a:r>
            <a:r>
              <a:rPr lang="en-US" b="1" dirty="0">
                <a:solidFill>
                  <a:srgbClr val="000000"/>
                </a:solidFill>
                <a:latin typeface="Times New Roman" charset="0"/>
                <a:cs typeface="ＭＳ Ｐゴシック" charset="0"/>
              </a:rPr>
              <a:t>ay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totoo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lang</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hindi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gaanong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makabuluhan</a:t>
            </a:r>
            <a:r>
              <a:rPr lang="en-US" b="1" dirty="0">
                <a:solidFill>
                  <a:srgbClr val="000000"/>
                </a:solidFill>
                <a:latin typeface="Times New Roman" charset="0"/>
                <a:cs typeface="ＭＳ Ｐゴシック" charset="0"/>
              </a:rPr>
              <a:t> kung gusto </a:t>
            </a:r>
            <a:r>
              <a:rPr lang="en-US" b="1" dirty="0" err="1">
                <a:solidFill>
                  <a:srgbClr val="000000"/>
                </a:solidFill>
                <a:latin typeface="Times New Roman" charset="0"/>
                <a:cs typeface="ＭＳ Ｐゴシック" charset="0"/>
              </a:rPr>
              <a:t>nating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isama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lahat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malalalim</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kahulugan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salitang</a:t>
            </a:r>
            <a:r>
              <a:rPr lang="en-US" b="1" dirty="0">
                <a:solidFill>
                  <a:srgbClr val="000000"/>
                </a:solidFill>
                <a:latin typeface="Times New Roman" charset="0"/>
                <a:cs typeface="ＭＳ Ｐゴシック" charset="0"/>
              </a:rPr>
              <a:t> : SALA.</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Now </a:t>
            </a:r>
            <a:r>
              <a:rPr lang="en-US" b="1" dirty="0" smtClean="0">
                <a:solidFill>
                  <a:srgbClr val="000000"/>
                </a:solidFill>
                <a:latin typeface="Times New Roman" charset="0"/>
                <a:cs typeface="ＭＳ Ｐゴシック" charset="0"/>
              </a:rPr>
              <a:t>let</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put some parts of a Biblical puzzle together.  There will be several pieces to work with.  Begin with Study Help #10.</a:t>
            </a:r>
          </a:p>
          <a:p>
            <a:r>
              <a:rPr lang="en-US" b="1" dirty="0">
                <a:solidFill>
                  <a:srgbClr val="000000"/>
                </a:solidFill>
                <a:latin typeface="Times New Roman" charset="0"/>
                <a:cs typeface="ＭＳ Ｐゴシック" charset="0"/>
              </a:rPr>
              <a:t>////	Starting with some ideas about that common little English word, SIN.</a:t>
            </a:r>
          </a:p>
          <a:p>
            <a:r>
              <a:rPr lang="en-US" b="1" dirty="0">
                <a:solidFill>
                  <a:srgbClr val="000000"/>
                </a:solidFill>
                <a:latin typeface="Times New Roman" charset="0"/>
                <a:cs typeface="ＭＳ Ｐゴシック" charset="0"/>
              </a:rPr>
              <a:t>////	In both the Hebrew of the Old Testament and the Greek of the New...both words which, in English, are translated SIN ... actually have much wider meanings…such as…</a:t>
            </a:r>
          </a:p>
          <a:p>
            <a:r>
              <a:rPr lang="en-US" b="1" dirty="0">
                <a:solidFill>
                  <a:srgbClr val="000000"/>
                </a:solidFill>
                <a:latin typeface="Times New Roman" charset="0"/>
                <a:cs typeface="ＭＳ Ｐゴシック" charset="0"/>
              </a:rPr>
              <a:t>////	MISBEHAVIOR...</a:t>
            </a:r>
          </a:p>
          <a:p>
            <a:r>
              <a:rPr lang="en-US" b="1" dirty="0">
                <a:solidFill>
                  <a:srgbClr val="000000"/>
                </a:solidFill>
                <a:latin typeface="Times New Roman" charset="0"/>
                <a:cs typeface="ＭＳ Ｐゴシック" charset="0"/>
              </a:rPr>
              <a:t>////	INIQUITY...</a:t>
            </a:r>
          </a:p>
          <a:p>
            <a:r>
              <a:rPr lang="en-US" b="1" dirty="0">
                <a:solidFill>
                  <a:srgbClr val="000000"/>
                </a:solidFill>
                <a:latin typeface="Times New Roman" charset="0"/>
                <a:cs typeface="ＭＳ Ｐゴシック" charset="0"/>
              </a:rPr>
              <a:t>////	TRANSGRESSION...</a:t>
            </a:r>
          </a:p>
          <a:p>
            <a:r>
              <a:rPr lang="en-US" b="1" dirty="0">
                <a:solidFill>
                  <a:srgbClr val="000000"/>
                </a:solidFill>
                <a:latin typeface="Times New Roman" charset="0"/>
                <a:cs typeface="ＭＳ Ｐゴシック" charset="0"/>
              </a:rPr>
              <a:t>////	WICKEDNESS...</a:t>
            </a:r>
          </a:p>
          <a:p>
            <a:r>
              <a:rPr lang="en-US" b="1" dirty="0">
                <a:solidFill>
                  <a:srgbClr val="000000"/>
                </a:solidFill>
                <a:latin typeface="Times New Roman" charset="0"/>
                <a:cs typeface="ＭＳ Ｐゴシック" charset="0"/>
              </a:rPr>
              <a:t>////	TRESPASS...</a:t>
            </a:r>
          </a:p>
          <a:p>
            <a:r>
              <a:rPr lang="en-US" b="1" dirty="0">
                <a:solidFill>
                  <a:srgbClr val="000000"/>
                </a:solidFill>
                <a:latin typeface="Times New Roman" charset="0"/>
                <a:cs typeface="ＭＳ Ｐゴシック" charset="0"/>
              </a:rPr>
              <a:t>////	and EVIL...</a:t>
            </a:r>
          </a:p>
          <a:p>
            <a:r>
              <a:rPr lang="en-US" b="1" dirty="0">
                <a:solidFill>
                  <a:srgbClr val="000000"/>
                </a:solidFill>
                <a:latin typeface="Times New Roman" charset="0"/>
                <a:cs typeface="ＭＳ Ｐゴシック" charset="0"/>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a:p>
            <a:endParaRPr lang="en-AU" dirty="0">
              <a:latin typeface="Times New Roman" charset="0"/>
              <a:cs typeface="ＭＳ Ｐゴシック"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9E805E7-69E1-AA4C-8E8C-A507785ACC93}" type="slidenum">
              <a:rPr lang="en-US" sz="1200" b="0">
                <a:latin typeface="Times" charset="0"/>
              </a:rPr>
              <a:pPr/>
              <a:t>15</a:t>
            </a:fld>
            <a:endParaRPr lang="en-US" sz="1200" b="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Ngunit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meron</a:t>
            </a:r>
            <a:r>
              <a:rPr lang="en-US" b="1" dirty="0">
                <a:solidFill>
                  <a:srgbClr val="000000"/>
                </a:solidFill>
                <a:latin typeface="Times" charset="0"/>
                <a:cs typeface="ＭＳ Ｐゴシック" charset="0"/>
              </a:rPr>
              <a:t> ding </a:t>
            </a:r>
            <a:r>
              <a:rPr lang="en-US" b="1" dirty="0" err="1">
                <a:solidFill>
                  <a:srgbClr val="000000"/>
                </a:solidFill>
                <a:latin typeface="Times" charset="0"/>
                <a:cs typeface="ＭＳ Ｐゴシック" charset="0"/>
              </a:rPr>
              <a:t>lipon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salita</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magkaparehong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pagsalin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Hebreo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Griyego</a:t>
            </a:r>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upang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maglarawan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salitang</a:t>
            </a:r>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SALA</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	</a:t>
            </a:r>
            <a:r>
              <a:rPr lang="en-US" b="1" dirty="0">
                <a:solidFill>
                  <a:srgbClr val="000000"/>
                </a:solidFill>
                <a:latin typeface="Times New Roman" charset="0"/>
                <a:cs typeface="ＭＳ Ｐゴシック" charset="0"/>
              </a:rPr>
              <a:t>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ay…ANG HINDI PAGTAMA SA MARKA… </a:t>
            </a:r>
            <a:r>
              <a:rPr lang="en-US" b="1" dirty="0" err="1">
                <a:solidFill>
                  <a:srgbClr val="000000"/>
                </a:solidFill>
                <a:latin typeface="Times New Roman" charset="0"/>
                <a:cs typeface="ＭＳ Ｐゴシック" charset="0"/>
              </a:rPr>
              <a:t>maging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mamamana</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maaaring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hindi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makatama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marka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smtClean="0">
                <a:solidFill>
                  <a:srgbClr val="000000"/>
                </a:solidFill>
                <a:latin typeface="Times New Roman" charset="0"/>
                <a:cs typeface="ＭＳ Ｐゴシック" charset="0"/>
              </a:rPr>
              <a:t>Bull</a:t>
            </a:r>
            <a:r>
              <a:rPr lang="fr-FR"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eye. </a:t>
            </a:r>
          </a:p>
          <a:p>
            <a:r>
              <a:rPr lang="en-US" b="1" dirty="0">
                <a:solidFill>
                  <a:srgbClr val="000000"/>
                </a:solidFill>
                <a:latin typeface="Times" charset="0"/>
                <a:cs typeface="ＭＳ Ｐゴシック" charset="0"/>
              </a:rPr>
              <a:t>////	</a:t>
            </a:r>
            <a:r>
              <a:rPr lang="en-US" b="1" dirty="0">
                <a:solidFill>
                  <a:srgbClr val="000000"/>
                </a:solidFill>
                <a:latin typeface="Times New Roman" charset="0"/>
                <a:cs typeface="ＭＳ Ｐゴシック" charset="0"/>
              </a:rPr>
              <a:t>NGUNIT!…IKAW AY SAKALING MAG-ISIP…</a:t>
            </a:r>
            <a:r>
              <a:rPr lang="en-US" b="1" dirty="0" err="1">
                <a:solidFill>
                  <a:srgbClr val="000000"/>
                </a:solidFill>
                <a:latin typeface="Times New Roman" charset="0"/>
                <a:cs typeface="ＭＳ Ｐゴシック" charset="0"/>
              </a:rPr>
              <a:t>saan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matatagpuan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mundo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usapang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Bibliya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Markang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iyon</a:t>
            </a:r>
            <a:r>
              <a:rPr lang="en-US" b="1" dirty="0">
                <a:solidFill>
                  <a:srgbClr val="000000"/>
                </a:solidFill>
                <a:latin typeface="Times New Roman" charset="0"/>
                <a:cs typeface="ＭＳ Ｐゴシック" charset="0"/>
              </a:rPr>
              <a:t>? </a:t>
            </a:r>
          </a:p>
          <a:p>
            <a:endParaRPr lang="en-US" b="1" dirty="0">
              <a:solidFill>
                <a:srgbClr val="000000"/>
              </a:solidFill>
              <a:latin typeface="Times New Roman" charset="0"/>
              <a:cs typeface="ＭＳ Ｐゴシック" charset="0"/>
            </a:endParaRPr>
          </a:p>
          <a:p>
            <a:endParaRPr lang="en-US" b="1" dirty="0">
              <a:solidFill>
                <a:srgbClr val="000000"/>
              </a:solidFill>
              <a:latin typeface="Times New Roman"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But there is also a phrase common to both the Hebrew and the Greek </a:t>
            </a:r>
          </a:p>
          <a:p>
            <a:r>
              <a:rPr lang="en-US" b="1" dirty="0">
                <a:solidFill>
                  <a:srgbClr val="000000"/>
                </a:solidFill>
                <a:latin typeface="Times New Roman" charset="0"/>
                <a:cs typeface="ＭＳ Ｐゴシック" charset="0"/>
              </a:rPr>
              <a:t>for the word that in English is translated as SIN.</a:t>
            </a:r>
          </a:p>
          <a:p>
            <a:r>
              <a:rPr lang="en-US" b="1" dirty="0">
                <a:solidFill>
                  <a:srgbClr val="000000"/>
                </a:solidFill>
                <a:latin typeface="Times" charset="0"/>
                <a:cs typeface="ＭＳ Ｐゴシック" charset="0"/>
              </a:rPr>
              <a:t>////	</a:t>
            </a:r>
            <a:r>
              <a:rPr lang="en-US" b="1" dirty="0">
                <a:solidFill>
                  <a:srgbClr val="000000"/>
                </a:solidFill>
                <a:latin typeface="Times New Roman" charset="0"/>
                <a:cs typeface="ＭＳ Ｐゴシック" charset="0"/>
              </a:rPr>
              <a:t>the phrase is...TO MISS THE MARK…even as an archer might miss the mark of the </a:t>
            </a:r>
            <a:r>
              <a:rPr lang="en-US" b="1" dirty="0" smtClean="0">
                <a:solidFill>
                  <a:srgbClr val="000000"/>
                </a:solidFill>
                <a:latin typeface="Times New Roman" charset="0"/>
                <a:cs typeface="ＭＳ Ｐゴシック" charset="0"/>
              </a:rPr>
              <a:t>target</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bull</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eye.</a:t>
            </a:r>
          </a:p>
          <a:p>
            <a:r>
              <a:rPr lang="en-US" b="1" dirty="0">
                <a:solidFill>
                  <a:srgbClr val="000000"/>
                </a:solidFill>
                <a:latin typeface="Times" charset="0"/>
                <a:cs typeface="ＭＳ Ｐゴシック" charset="0"/>
              </a:rPr>
              <a:t>////	</a:t>
            </a:r>
            <a:r>
              <a:rPr lang="en-US" b="1" dirty="0">
                <a:solidFill>
                  <a:srgbClr val="000000"/>
                </a:solidFill>
                <a:latin typeface="Times New Roman" charset="0"/>
                <a:cs typeface="ＭＳ Ｐゴシック" charset="0"/>
              </a:rPr>
              <a:t>But you are probably thinking…where or what in the world…in the biblical sense...is that kind of mark?</a:t>
            </a:r>
          </a:p>
          <a:p>
            <a:endParaRPr lang="en-AU" dirty="0">
              <a:latin typeface="Times New Roman" charset="0"/>
              <a:cs typeface="ＭＳ Ｐゴシック" charset="0"/>
            </a:endParaRP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64291D6-EC60-4F4F-B4E8-AD4E7037AB1F}" type="slidenum">
              <a:rPr lang="en-US" sz="1200" b="0">
                <a:latin typeface="Times" charset="0"/>
              </a:rPr>
              <a:pPr/>
              <a:t>16</a:t>
            </a:fld>
            <a:endParaRPr lang="en-US" sz="1200" b="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SA TUNTON NG KASAKDALAN… DUMIRETSO SA BANAL NA KASULATAN! </a:t>
            </a:r>
            <a:r>
              <a:rPr lang="en-US" b="1" dirty="0" err="1">
                <a:solidFill>
                  <a:srgbClr val="000000"/>
                </a:solidFill>
                <a:latin typeface="Times" charset="0"/>
                <a:cs typeface="ＭＳ Ｐゴシック" charset="0"/>
              </a:rPr>
              <a:t>Doon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makikita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markang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nais</a:t>
            </a:r>
            <a:r>
              <a:rPr lang="en-US" b="1" dirty="0">
                <a:solidFill>
                  <a:srgbClr val="000000"/>
                </a:solidFill>
                <a:latin typeface="Times" charset="0"/>
                <a:cs typeface="ＭＳ Ｐゴシック" charset="0"/>
              </a:rPr>
              <a:t> o di </a:t>
            </a:r>
            <a:r>
              <a:rPr lang="en-US" b="1" dirty="0" smtClean="0">
                <a:solidFill>
                  <a:srgbClr val="000000"/>
                </a:solidFill>
                <a:latin typeface="Times" charset="0"/>
                <a:cs typeface="ＭＳ Ｐゴシック" charset="0"/>
              </a:rPr>
              <a:t>kaya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inaasahan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perpektong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pagiging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Sinabi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mismo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Hesus</a:t>
            </a:r>
            <a:r>
              <a:rPr lang="en-US" b="1" dirty="0">
                <a:solidFill>
                  <a:srgbClr val="000000"/>
                </a:solidFill>
                <a:latin typeface="Times New Roman" charset="0"/>
                <a:cs typeface="ＭＳ Ｐゴシック" charset="0"/>
              </a:rPr>
              <a:t>,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Kayo </a:t>
            </a:r>
            <a:r>
              <a:rPr lang="en-US" b="1" dirty="0" err="1" smtClean="0">
                <a:solidFill>
                  <a:srgbClr val="000000"/>
                </a:solidFill>
                <a:latin typeface="Times" charset="0"/>
                <a:cs typeface="ＭＳ Ｐゴシック" charset="0"/>
              </a:rPr>
              <a:t>nga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mangagpakasakdal</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gaya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inyong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Ama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kalangitan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sakdal</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a:solidFill>
                  <a:srgbClr val="000000"/>
                </a:solidFill>
                <a:latin typeface="Times" charset="0"/>
                <a:cs typeface="ＭＳ Ｐゴシック" charset="0"/>
              </a:rPr>
              <a:t>[Mateo 5:48]</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Well…for that plumb line of perfection…we go straight to Scripture.  And there we discover </a:t>
            </a:r>
            <a:r>
              <a:rPr lang="en-US" b="1" dirty="0" smtClean="0">
                <a:solidFill>
                  <a:srgbClr val="000000"/>
                </a:solidFill>
                <a:latin typeface="Times New Roman" charset="0"/>
                <a:cs typeface="ＭＳ Ｐゴシック" charset="0"/>
              </a:rPr>
              <a:t>God</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own mark or expectation for perfect human behavior.</a:t>
            </a:r>
          </a:p>
          <a:p>
            <a:r>
              <a:rPr lang="en-US" b="1" dirty="0">
                <a:solidFill>
                  <a:srgbClr val="000000"/>
                </a:solidFill>
                <a:latin typeface="Times New Roman" charset="0"/>
                <a:cs typeface="ＭＳ Ｐゴシック" charset="0"/>
              </a:rPr>
              <a:t>////	Jesus Himself said, </a:t>
            </a:r>
            <a:r>
              <a:rPr lang="en-US" altLang="ja-JP" b="1" dirty="0" smtClean="0">
                <a:solidFill>
                  <a:srgbClr val="000000"/>
                </a:solidFill>
                <a:latin typeface="Times New Roman" charset="0"/>
                <a:cs typeface="ＭＳ Ｐゴシック" charset="0"/>
              </a:rPr>
              <a:t>"Be </a:t>
            </a:r>
            <a:r>
              <a:rPr lang="en-US" altLang="ja-JP" b="1" dirty="0">
                <a:solidFill>
                  <a:srgbClr val="000000"/>
                </a:solidFill>
                <a:latin typeface="Times New Roman" charset="0"/>
                <a:cs typeface="ＭＳ Ｐゴシック" charset="0"/>
              </a:rPr>
              <a:t>perfect, therefore, as your heavenly Father is perfect</a:t>
            </a:r>
            <a:r>
              <a:rPr lang="en-US" altLang="ja-JP" b="1" dirty="0" smtClean="0">
                <a:solidFill>
                  <a:srgbClr val="000000"/>
                </a:solidFill>
                <a:latin typeface="Times New Roman" charset="0"/>
                <a:cs typeface="ＭＳ Ｐゴシック" charset="0"/>
              </a:rPr>
              <a:t>." </a:t>
            </a:r>
            <a:r>
              <a:rPr lang="en-US" altLang="ja-JP" b="1" dirty="0">
                <a:solidFill>
                  <a:srgbClr val="000000"/>
                </a:solidFill>
                <a:latin typeface="Times New Roman" charset="0"/>
                <a:cs typeface="ＭＳ Ｐゴシック" charset="0"/>
              </a:rPr>
              <a:t>[Matthew 5:48]</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03BF4DE-01DF-6240-B7F6-E13033E0333C}" type="slidenum">
              <a:rPr lang="en-US" sz="1200" b="0">
                <a:latin typeface="Times" charset="0"/>
              </a:rPr>
              <a:pPr/>
              <a:t>17</a:t>
            </a:fld>
            <a:endParaRPr lang="en-US" sz="1200" b="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Sa </a:t>
            </a:r>
            <a:r>
              <a:rPr lang="en-US" b="1" dirty="0" err="1">
                <a:solidFill>
                  <a:srgbClr val="000000"/>
                </a:solidFill>
                <a:latin typeface="Times" charset="0"/>
                <a:cs typeface="ＭＳ Ｐゴシック" charset="0"/>
              </a:rPr>
              <a:t>Tulong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Pag-aaral</a:t>
            </a:r>
            <a:r>
              <a:rPr lang="en-US" b="1" dirty="0">
                <a:solidFill>
                  <a:srgbClr val="000000"/>
                </a:solidFill>
                <a:latin typeface="Times" charset="0"/>
                <a:cs typeface="ＭＳ Ｐゴシック" charset="0"/>
              </a:rPr>
              <a:t> # 11… </a:t>
            </a:r>
            <a:r>
              <a:rPr lang="en-US" b="1" dirty="0" err="1">
                <a:solidFill>
                  <a:srgbClr val="000000"/>
                </a:solidFill>
                <a:latin typeface="Times" charset="0"/>
                <a:cs typeface="ＭＳ Ｐゴシック" charset="0"/>
              </a:rPr>
              <a:t>paano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malalaman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sukat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kasakdalan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Tingnan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Ngalan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pangalan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kataga</a:t>
            </a:r>
            <a:r>
              <a:rPr lang="en-US" b="1" dirty="0">
                <a:solidFill>
                  <a:srgbClr val="000000"/>
                </a:solidFill>
                <a:latin typeface="Times" charset="0"/>
                <a:cs typeface="ＭＳ Ｐゴシック" charset="0"/>
              </a:rPr>
              <a:t> or </a:t>
            </a:r>
            <a:r>
              <a:rPr lang="en-US" b="1" dirty="0" err="1">
                <a:solidFill>
                  <a:srgbClr val="000000"/>
                </a:solidFill>
                <a:latin typeface="Times" charset="0"/>
                <a:cs typeface="ＭＳ Ｐゴシック" charset="0"/>
              </a:rPr>
              <a:t>lipon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salita</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ginamit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mismo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upang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tukuyin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sarili</a:t>
            </a:r>
            <a:r>
              <a:rPr lang="en-US" b="1" dirty="0">
                <a:solidFill>
                  <a:srgbClr val="000000"/>
                </a:solidFill>
                <a:latin typeface="Times" charset="0"/>
                <a:cs typeface="ＭＳ Ｐゴシック" charset="0"/>
              </a:rPr>
              <a:t>.  Ito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magbibigay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magandang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sukat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kalidad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pag-uugali</a:t>
            </a:r>
            <a:r>
              <a:rPr lang="en-US" b="1" dirty="0">
                <a:solidFill>
                  <a:srgbClr val="000000"/>
                </a:solidFill>
                <a:latin typeface="Times" charset="0"/>
                <a:cs typeface="ＭＳ Ｐゴシック" charset="0"/>
              </a:rPr>
              <a:t> at spiritual na </a:t>
            </a:r>
            <a:r>
              <a:rPr lang="en-US" b="1" dirty="0" err="1">
                <a:solidFill>
                  <a:srgbClr val="000000"/>
                </a:solidFill>
                <a:latin typeface="Times" charset="0"/>
                <a:cs typeface="ＭＳ Ｐゴシック" charset="0"/>
              </a:rPr>
              <a:t>pag-uugali</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inaasahan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ipapakita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syempre</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dinami-daming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pangalan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	….MAKAPANGYARIHAN…</a:t>
            </a:r>
          </a:p>
          <a:p>
            <a:r>
              <a:rPr lang="en-US" b="1" dirty="0">
                <a:solidFill>
                  <a:srgbClr val="000000"/>
                </a:solidFill>
                <a:latin typeface="Times" charset="0"/>
                <a:cs typeface="ＭＳ Ｐゴシック" charset="0"/>
              </a:rPr>
              <a:t>////	….TAGAPAG-ALIW…</a:t>
            </a:r>
          </a:p>
          <a:p>
            <a:r>
              <a:rPr lang="en-US" b="1" dirty="0">
                <a:solidFill>
                  <a:srgbClr val="000000"/>
                </a:solidFill>
                <a:latin typeface="Times" charset="0"/>
                <a:cs typeface="ＭＳ Ｐゴシック" charset="0"/>
              </a:rPr>
              <a:t>////	….TAPAT AT TOTOO…</a:t>
            </a:r>
          </a:p>
          <a:p>
            <a:r>
              <a:rPr lang="en-US" b="1" dirty="0">
                <a:solidFill>
                  <a:srgbClr val="000000"/>
                </a:solidFill>
                <a:latin typeface="Times" charset="0"/>
                <a:cs typeface="ＭＳ Ｐゴシック" charset="0"/>
              </a:rPr>
              <a:t>////	….KORDERO NG DIYOS…</a:t>
            </a:r>
          </a:p>
          <a:p>
            <a:r>
              <a:rPr lang="en-US" b="1" dirty="0">
                <a:solidFill>
                  <a:srgbClr val="000000"/>
                </a:solidFill>
                <a:latin typeface="Times" charset="0"/>
                <a:cs typeface="ＭＳ Ｐゴシック" charset="0"/>
              </a:rPr>
              <a:t>////	….ANG MAKATARUNGAN…</a:t>
            </a:r>
          </a:p>
          <a:p>
            <a:r>
              <a:rPr lang="en-US" b="1" dirty="0">
                <a:solidFill>
                  <a:srgbClr val="000000"/>
                </a:solidFill>
                <a:latin typeface="Times" charset="0"/>
                <a:cs typeface="ＭＳ Ｐゴシック" charset="0"/>
              </a:rPr>
              <a:t>////	….KATOTOHANAN…</a:t>
            </a:r>
          </a:p>
          <a:p>
            <a:r>
              <a:rPr lang="en-US" b="1" dirty="0">
                <a:solidFill>
                  <a:srgbClr val="000000"/>
                </a:solidFill>
                <a:latin typeface="Times" charset="0"/>
                <a:cs typeface="ＭＳ Ｐゴシック" charset="0"/>
              </a:rPr>
              <a:t>//// 	….PANGALANG LALO LAHAT SA PANGALAN; ……SI KRISTONG PANGINOON…SI JESUS </a:t>
            </a:r>
            <a:r>
              <a:rPr lang="en-US" b="1" dirty="0" err="1">
                <a:solidFill>
                  <a:srgbClr val="000000"/>
                </a:solidFill>
                <a:latin typeface="Times" charset="0"/>
                <a:cs typeface="ＭＳ Ｐゴシック" charset="0"/>
              </a:rPr>
              <a:t>mismo</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Ito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sukat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inaasahan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a:t>
            </a:r>
            <a:r>
              <a:rPr lang="en-US" b="1" dirty="0">
                <a:solidFill>
                  <a:srgbClr val="000000"/>
                </a:solidFill>
                <a:latin typeface="Times" charset="0"/>
                <a:cs typeface="ＭＳ Ｐゴシック" charset="0"/>
              </a:rPr>
              <a:t>…. Kung </a:t>
            </a:r>
            <a:r>
              <a:rPr lang="en-US" b="1" dirty="0" err="1">
                <a:solidFill>
                  <a:srgbClr val="000000"/>
                </a:solidFill>
                <a:latin typeface="Times" charset="0"/>
                <a:cs typeface="ＭＳ Ｐゴシック" charset="0"/>
              </a:rPr>
              <a:t>saan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wala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makakapagkumpara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tanong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nalalabi</a:t>
            </a:r>
            <a:r>
              <a:rPr lang="en-US" b="1" dirty="0">
                <a:solidFill>
                  <a:srgbClr val="000000"/>
                </a:solidFill>
                <a:latin typeface="Times" charset="0"/>
                <a:cs typeface="ＭＳ Ｐゴシック" charset="0"/>
              </a:rPr>
              <a:t>…</a:t>
            </a:r>
          </a:p>
          <a:p>
            <a:r>
              <a:rPr lang="en-US" b="1" dirty="0">
                <a:solidFill>
                  <a:srgbClr val="000000"/>
                </a:solidFill>
                <a:latin typeface="Times" charset="0"/>
                <a:cs typeface="ＭＳ Ｐゴシック" charset="0"/>
              </a:rPr>
              <a:t>////	NATAMAAN BA NATIN ANG MARKA? YUN ANG DAHILAN KUNG BAKIT KAILANGAN NATIN NG </a:t>
            </a:r>
            <a:r>
              <a:rPr lang="en-US" b="1" dirty="0" err="1">
                <a:solidFill>
                  <a:srgbClr val="000000"/>
                </a:solidFill>
                <a:latin typeface="Times" charset="0"/>
                <a:cs typeface="ＭＳ Ｐゴシック" charset="0"/>
              </a:rPr>
              <a:t>Tatagapagligtas</a:t>
            </a:r>
            <a:r>
              <a:rPr lang="en-US" b="1" dirty="0">
                <a:solidFill>
                  <a:srgbClr val="000000"/>
                </a:solidFill>
                <a:latin typeface="Times" charset="0"/>
                <a:cs typeface="ＭＳ Ｐゴシック" charset="0"/>
              </a:rPr>
              <a:t> </a:t>
            </a:r>
            <a:r>
              <a:rPr lang="en-US" altLang="ja-JP" b="1" dirty="0">
                <a:solidFill>
                  <a:srgbClr val="000000"/>
                </a:solidFill>
                <a:latin typeface="Times" charset="0"/>
                <a:cs typeface="ＭＳ Ｐゴシック" charset="0"/>
              </a:rPr>
              <a:t>… ANG PANGINOONG JESU KRISTO. </a:t>
            </a:r>
            <a:endParaRPr lang="en-AU" dirty="0">
              <a:latin typeface="Times New Roman"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With Study Help # 11…how exactly would you ever know the dimensions of </a:t>
            </a:r>
            <a:r>
              <a:rPr lang="en-US" altLang="ja-JP" b="1" dirty="0" smtClean="0">
                <a:solidFill>
                  <a:srgbClr val="000000"/>
                </a:solidFill>
                <a:latin typeface="Times" charset="0"/>
                <a:cs typeface="ＭＳ Ｐゴシック" charset="0"/>
              </a:rPr>
              <a:t>"perfection?"  </a:t>
            </a:r>
            <a:r>
              <a:rPr lang="en-US" altLang="ja-JP" b="1" dirty="0">
                <a:solidFill>
                  <a:srgbClr val="000000"/>
                </a:solidFill>
                <a:latin typeface="Times" charset="0"/>
                <a:cs typeface="ＭＳ Ｐゴシック" charset="0"/>
              </a:rPr>
              <a:t>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dirty="0">
                <a:solidFill>
                  <a:srgbClr val="000000"/>
                </a:solidFill>
                <a:latin typeface="Times" charset="0"/>
                <a:cs typeface="ＭＳ Ｐゴシック" charset="0"/>
              </a:rPr>
              <a:t>////	….ALMIGHTY…</a:t>
            </a:r>
          </a:p>
          <a:p>
            <a:r>
              <a:rPr lang="en-US" b="1" dirty="0">
                <a:solidFill>
                  <a:srgbClr val="000000"/>
                </a:solidFill>
                <a:latin typeface="Times" charset="0"/>
                <a:cs typeface="ＭＳ Ｐゴシック" charset="0"/>
              </a:rPr>
              <a:t>////	….COMFORTER…</a:t>
            </a:r>
          </a:p>
          <a:p>
            <a:r>
              <a:rPr lang="en-US" b="1" dirty="0">
                <a:solidFill>
                  <a:srgbClr val="000000"/>
                </a:solidFill>
                <a:latin typeface="Times" charset="0"/>
                <a:cs typeface="ＭＳ Ｐゴシック" charset="0"/>
              </a:rPr>
              <a:t>////	….FAITHFUL AND TRUE…</a:t>
            </a:r>
          </a:p>
          <a:p>
            <a:r>
              <a:rPr lang="en-US" b="1" dirty="0">
                <a:solidFill>
                  <a:srgbClr val="000000"/>
                </a:solidFill>
                <a:latin typeface="Times" charset="0"/>
                <a:cs typeface="ＭＳ Ｐゴシック" charset="0"/>
              </a:rPr>
              <a:t>////	….LAMB OF GOD…</a:t>
            </a:r>
          </a:p>
          <a:p>
            <a:r>
              <a:rPr lang="en-US" b="1" dirty="0">
                <a:solidFill>
                  <a:srgbClr val="000000"/>
                </a:solidFill>
                <a:latin typeface="Times" charset="0"/>
                <a:cs typeface="ＭＳ Ｐゴシック" charset="0"/>
              </a:rPr>
              <a:t>////	….RIGHTEOUS ONE…</a:t>
            </a:r>
          </a:p>
          <a:p>
            <a:r>
              <a:rPr lang="en-US" b="1" dirty="0">
                <a:solidFill>
                  <a:srgbClr val="000000"/>
                </a:solidFill>
                <a:latin typeface="Times" charset="0"/>
                <a:cs typeface="ＭＳ Ｐゴシック" charset="0"/>
              </a:rPr>
              <a:t>////	….TRUTH…</a:t>
            </a:r>
          </a:p>
          <a:p>
            <a:r>
              <a:rPr lang="en-US" b="1" dirty="0">
                <a:solidFill>
                  <a:srgbClr val="000000"/>
                </a:solidFill>
                <a:latin typeface="Times" charset="0"/>
                <a:cs typeface="ＭＳ Ｐゴシック" charset="0"/>
              </a:rPr>
              <a:t>//// 	….AND THAT NAME ABOVE ALL NAMES……CHRIST THE LORD…JESUS Himself!  </a:t>
            </a:r>
          </a:p>
          <a:p>
            <a:r>
              <a:rPr lang="en-US" b="1" dirty="0">
                <a:solidFill>
                  <a:srgbClr val="000000"/>
                </a:solidFill>
                <a:latin typeface="Times" charset="0"/>
                <a:cs typeface="ＭＳ Ｐゴシック" charset="0"/>
              </a:rPr>
              <a:t>These are some of the dimensions of expectation…to which none of us can compare.  Then the question remains…</a:t>
            </a:r>
          </a:p>
          <a:p>
            <a:r>
              <a:rPr lang="en-US" b="1" dirty="0">
                <a:solidFill>
                  <a:srgbClr val="000000"/>
                </a:solidFill>
                <a:latin typeface="Times" charset="0"/>
                <a:cs typeface="ＭＳ Ｐゴシック" charset="0"/>
              </a:rPr>
              <a:t>////	DO WE…OR DO WE NOT…MISS THE MARK?   </a:t>
            </a:r>
            <a:r>
              <a:rPr lang="en-US" b="1" dirty="0" smtClean="0">
                <a:solidFill>
                  <a:srgbClr val="000000"/>
                </a:solidFill>
                <a:latin typeface="Times" charset="0"/>
                <a:cs typeface="ＭＳ Ｐゴシック" charset="0"/>
              </a:rPr>
              <a:t>THAT</a:t>
            </a:r>
            <a:r>
              <a:rPr lang="fr-FR" altLang="ja-JP"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S </a:t>
            </a:r>
            <a:r>
              <a:rPr lang="en-US" altLang="ja-JP" b="1" dirty="0">
                <a:solidFill>
                  <a:srgbClr val="000000"/>
                </a:solidFill>
                <a:latin typeface="Times" charset="0"/>
                <a:cs typeface="ＭＳ Ｐゴシック" charset="0"/>
              </a:rPr>
              <a:t>why we need a Savior…Jesus Christ the Lord.</a:t>
            </a:r>
            <a:endParaRPr lang="en-US" b="1" dirty="0">
              <a:solidFill>
                <a:srgbClr val="000000"/>
              </a:solidFill>
              <a:latin typeface="Times" charset="0"/>
              <a:cs typeface="ＭＳ Ｐゴシック" charset="0"/>
            </a:endParaRPr>
          </a:p>
          <a:p>
            <a:endParaRPr lang="en-AU" dirty="0">
              <a:latin typeface="Times New Roman" charset="0"/>
              <a:cs typeface="ＭＳ Ｐゴシック"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441C63F-95CA-DE4B-ACCB-F5E41DD7B51D}" type="slidenum">
              <a:rPr lang="en-US" sz="1200" b="0">
                <a:latin typeface="Times" charset="0"/>
              </a:rPr>
              <a:pPr/>
              <a:t>18</a:t>
            </a:fld>
            <a:endParaRPr lang="en-US" sz="1200" b="0">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Isa pang tanong: Sino ang papasa sa pagsusuri?  Paano tayo makakabuhay sa mundong ito at makasigurong TUMAMA SA MARKA? </a:t>
            </a:r>
          </a:p>
          <a:p>
            <a:r>
              <a:rPr lang="en-US" b="1">
                <a:solidFill>
                  <a:srgbClr val="000000"/>
                </a:solidFill>
                <a:latin typeface="Times" charset="0"/>
                <a:cs typeface="ＭＳ Ｐゴシック" charset="0"/>
              </a:rPr>
              <a:t> </a:t>
            </a:r>
            <a:r>
              <a:rPr lang="en-US" b="1">
                <a:solidFill>
                  <a:srgbClr val="000000"/>
                </a:solidFill>
                <a:latin typeface="Times New Roman" charset="0"/>
                <a:cs typeface="ＭＳ Ｐゴシック" charset="0"/>
              </a:rPr>
              <a:t>////	May sagot tayo diyan. Nabuo ni Pablo ng mahusay sa kanyang kasulatan sa   Mga Taga Roma 3:23...</a:t>
            </a:r>
          </a:p>
          <a:p>
            <a:endParaRPr lang="en-US" b="1">
              <a:solidFill>
                <a:srgbClr val="000000"/>
              </a:solidFill>
              <a:latin typeface="Times New Roman"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Another question then: WHO can measure up to such criteria?  How do we live life on this planet and NOT miss that mark?</a:t>
            </a:r>
          </a:p>
          <a:p>
            <a:r>
              <a:rPr lang="en-US" b="1">
                <a:solidFill>
                  <a:srgbClr val="000000"/>
                </a:solidFill>
                <a:latin typeface="Times New Roman" charset="0"/>
                <a:cs typeface="ＭＳ Ｐゴシック" charset="0"/>
              </a:rPr>
              <a:t>////	We have an answer to that. Paul summed it up clearly in Romans.</a:t>
            </a:r>
          </a:p>
          <a:p>
            <a:endParaRPr lang="en-AU">
              <a:latin typeface="Times New Roman" charset="0"/>
              <a:cs typeface="ＭＳ Ｐゴシック"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5308CDB3-513A-184B-A800-DB1EB9168602}" type="slidenum">
              <a:rPr lang="en-US" sz="1200" b="0">
                <a:latin typeface="Times" charset="0"/>
              </a:rPr>
              <a:pPr/>
              <a:t>19</a:t>
            </a:fld>
            <a:endParaRPr lang="en-US" sz="1200" b="0">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solidFill>
                  <a:srgbClr val="000000"/>
                </a:solidFill>
                <a:latin typeface="Arial"/>
                <a:cs typeface="Arial"/>
              </a:rPr>
              <a:t>".</a:t>
            </a:r>
            <a:r>
              <a:rPr lang="en-US" b="1" dirty="0">
                <a:solidFill>
                  <a:srgbClr val="000000"/>
                </a:solidFill>
                <a:latin typeface="Arial"/>
                <a:cs typeface="Arial"/>
              </a:rPr>
              <a:t>..</a:t>
            </a:r>
            <a:r>
              <a:rPr lang="en-US" b="1" dirty="0" err="1">
                <a:solidFill>
                  <a:srgbClr val="000000"/>
                </a:solidFill>
                <a:latin typeface="Arial"/>
                <a:cs typeface="Arial"/>
              </a:rPr>
              <a:t>sapagkat</a:t>
            </a:r>
            <a:r>
              <a:rPr lang="en-US" b="1" dirty="0">
                <a:solidFill>
                  <a:srgbClr val="000000"/>
                </a:solidFill>
                <a:latin typeface="Arial"/>
                <a:cs typeface="Arial"/>
              </a:rPr>
              <a:t> </a:t>
            </a:r>
            <a:r>
              <a:rPr lang="en-US" b="1" dirty="0" err="1">
                <a:solidFill>
                  <a:srgbClr val="000000"/>
                </a:solidFill>
                <a:latin typeface="Arial"/>
                <a:cs typeface="Arial"/>
              </a:rPr>
              <a:t>ang</a:t>
            </a:r>
            <a:r>
              <a:rPr lang="en-US" b="1" dirty="0">
                <a:solidFill>
                  <a:srgbClr val="000000"/>
                </a:solidFill>
                <a:latin typeface="Arial"/>
                <a:cs typeface="Arial"/>
              </a:rPr>
              <a:t> </a:t>
            </a:r>
            <a:r>
              <a:rPr lang="en-US" b="1" dirty="0" err="1">
                <a:solidFill>
                  <a:srgbClr val="000000"/>
                </a:solidFill>
                <a:latin typeface="Arial"/>
                <a:cs typeface="Arial"/>
              </a:rPr>
              <a:t>lahat</a:t>
            </a:r>
            <a:r>
              <a:rPr lang="en-US" b="1" dirty="0">
                <a:solidFill>
                  <a:srgbClr val="000000"/>
                </a:solidFill>
                <a:latin typeface="Arial"/>
                <a:cs typeface="Arial"/>
              </a:rPr>
              <a:t> ay </a:t>
            </a:r>
            <a:r>
              <a:rPr lang="en-US" b="1" dirty="0" err="1">
                <a:solidFill>
                  <a:srgbClr val="000000"/>
                </a:solidFill>
                <a:latin typeface="Arial"/>
                <a:cs typeface="Arial"/>
              </a:rPr>
              <a:t>nangagagkasala</a:t>
            </a:r>
            <a:r>
              <a:rPr lang="en-US" b="1" dirty="0">
                <a:solidFill>
                  <a:srgbClr val="000000"/>
                </a:solidFill>
                <a:latin typeface="Arial"/>
                <a:cs typeface="Arial"/>
              </a:rPr>
              <a:t> </a:t>
            </a:r>
            <a:r>
              <a:rPr lang="en-US" b="1" dirty="0" err="1">
                <a:solidFill>
                  <a:srgbClr val="000000"/>
                </a:solidFill>
                <a:latin typeface="Arial"/>
                <a:cs typeface="Arial"/>
              </a:rPr>
              <a:t>nga</a:t>
            </a:r>
            <a:r>
              <a:rPr lang="en-US" b="1" dirty="0">
                <a:solidFill>
                  <a:srgbClr val="000000"/>
                </a:solidFill>
                <a:latin typeface="Arial"/>
                <a:cs typeface="Arial"/>
              </a:rPr>
              <a:t>, at </a:t>
            </a:r>
            <a:r>
              <a:rPr lang="en-US" b="1" dirty="0" err="1">
                <a:solidFill>
                  <a:srgbClr val="000000"/>
                </a:solidFill>
                <a:latin typeface="Arial"/>
                <a:cs typeface="Arial"/>
              </a:rPr>
              <a:t>hindi</a:t>
            </a:r>
            <a:r>
              <a:rPr lang="en-US" b="1" dirty="0">
                <a:solidFill>
                  <a:srgbClr val="000000"/>
                </a:solidFill>
                <a:latin typeface="Arial"/>
                <a:cs typeface="Arial"/>
              </a:rPr>
              <a:t> </a:t>
            </a:r>
            <a:r>
              <a:rPr lang="en-US" b="1" dirty="0" err="1">
                <a:solidFill>
                  <a:srgbClr val="000000"/>
                </a:solidFill>
                <a:latin typeface="Arial"/>
                <a:cs typeface="Arial"/>
              </a:rPr>
              <a:t>nangakaabot</a:t>
            </a:r>
            <a:r>
              <a:rPr lang="en-US" b="1" dirty="0">
                <a:solidFill>
                  <a:srgbClr val="000000"/>
                </a:solidFill>
                <a:latin typeface="Arial"/>
                <a:cs typeface="Arial"/>
              </a:rPr>
              <a:t> </a:t>
            </a:r>
            <a:r>
              <a:rPr lang="en-US" b="1" dirty="0" err="1">
                <a:solidFill>
                  <a:srgbClr val="000000"/>
                </a:solidFill>
                <a:latin typeface="Arial"/>
                <a:cs typeface="Arial"/>
              </a:rPr>
              <a:t>sa</a:t>
            </a:r>
            <a:r>
              <a:rPr lang="en-US" b="1" dirty="0">
                <a:solidFill>
                  <a:srgbClr val="000000"/>
                </a:solidFill>
                <a:latin typeface="Arial"/>
                <a:cs typeface="Arial"/>
              </a:rPr>
              <a:t> </a:t>
            </a:r>
            <a:r>
              <a:rPr lang="en-US" b="1" dirty="0" err="1">
                <a:solidFill>
                  <a:srgbClr val="000000"/>
                </a:solidFill>
                <a:latin typeface="Arial"/>
                <a:cs typeface="Arial"/>
              </a:rPr>
              <a:t>kaluwalhatian</a:t>
            </a:r>
            <a:r>
              <a:rPr lang="en-US" b="1" dirty="0">
                <a:solidFill>
                  <a:srgbClr val="000000"/>
                </a:solidFill>
                <a:latin typeface="Arial"/>
                <a:cs typeface="Arial"/>
              </a:rPr>
              <a:t> </a:t>
            </a:r>
            <a:r>
              <a:rPr lang="en-US" b="1" dirty="0" err="1">
                <a:solidFill>
                  <a:srgbClr val="000000"/>
                </a:solidFill>
                <a:latin typeface="Arial"/>
                <a:cs typeface="Arial"/>
              </a:rPr>
              <a:t>ng</a:t>
            </a:r>
            <a:r>
              <a:rPr lang="en-US" b="1" dirty="0">
                <a:solidFill>
                  <a:srgbClr val="000000"/>
                </a:solidFill>
                <a:latin typeface="Arial"/>
                <a:cs typeface="Arial"/>
              </a:rPr>
              <a:t> </a:t>
            </a:r>
            <a:r>
              <a:rPr lang="en-US" b="1" dirty="0" err="1">
                <a:solidFill>
                  <a:srgbClr val="000000"/>
                </a:solidFill>
                <a:latin typeface="Arial"/>
                <a:cs typeface="Arial"/>
              </a:rPr>
              <a:t>Diyos</a:t>
            </a:r>
            <a:r>
              <a:rPr lang="en-US" b="1" dirty="0" smtClean="0">
                <a:solidFill>
                  <a:srgbClr val="000000"/>
                </a:solidFill>
                <a:latin typeface="Arial"/>
                <a:cs typeface="Arial"/>
              </a:rPr>
              <a:t>.</a:t>
            </a:r>
            <a:r>
              <a:rPr lang="en-US" altLang="ja-JP" b="1" dirty="0" smtClean="0">
                <a:solidFill>
                  <a:srgbClr val="000000"/>
                </a:solidFill>
                <a:latin typeface="Arial"/>
                <a:cs typeface="Arial"/>
              </a:rPr>
              <a:t>"</a:t>
            </a:r>
            <a:r>
              <a:rPr lang="en-US" b="1" dirty="0" smtClean="0">
                <a:solidFill>
                  <a:srgbClr val="000000"/>
                </a:solidFill>
                <a:latin typeface="Arial"/>
                <a:cs typeface="Arial"/>
              </a:rPr>
              <a:t> </a:t>
            </a:r>
            <a:r>
              <a:rPr lang="en-US" b="1" dirty="0">
                <a:solidFill>
                  <a:srgbClr val="000000"/>
                </a:solidFill>
                <a:latin typeface="Arial"/>
                <a:cs typeface="Arial"/>
              </a:rPr>
              <a:t>LAHAT AY NAGKASALA!!</a:t>
            </a:r>
          </a:p>
          <a:p>
            <a:endParaRPr lang="en-US" b="1" dirty="0">
              <a:solidFill>
                <a:srgbClr val="000000"/>
              </a:solidFill>
              <a:latin typeface="Arial"/>
              <a:cs typeface="Arial"/>
            </a:endParaRPr>
          </a:p>
          <a:p>
            <a:endParaRPr lang="en-US" b="1" dirty="0">
              <a:solidFill>
                <a:srgbClr val="000000"/>
              </a:solidFill>
              <a:latin typeface="Arial"/>
              <a:cs typeface="Arial"/>
            </a:endParaRPr>
          </a:p>
          <a:p>
            <a:r>
              <a:rPr lang="en-US" b="1" dirty="0">
                <a:solidFill>
                  <a:srgbClr val="000000"/>
                </a:solidFill>
                <a:latin typeface="Arial"/>
                <a:cs typeface="Arial"/>
              </a:rPr>
              <a:t>____________________________________________________________________________</a:t>
            </a:r>
          </a:p>
          <a:p>
            <a:endParaRPr lang="en-US" b="1" dirty="0">
              <a:solidFill>
                <a:srgbClr val="000000"/>
              </a:solidFill>
              <a:latin typeface="Arial"/>
              <a:cs typeface="Arial"/>
            </a:endParaRPr>
          </a:p>
          <a:p>
            <a:r>
              <a:rPr lang="en-US" b="1" dirty="0">
                <a:solidFill>
                  <a:srgbClr val="000000"/>
                </a:solidFill>
                <a:latin typeface="Arial"/>
                <a:cs typeface="Arial"/>
              </a:rPr>
              <a:t>[English]</a:t>
            </a:r>
          </a:p>
          <a:p>
            <a:r>
              <a:rPr lang="en-US" b="1" dirty="0" smtClean="0">
                <a:solidFill>
                  <a:srgbClr val="000000"/>
                </a:solidFill>
                <a:latin typeface="Arial"/>
                <a:cs typeface="Arial"/>
              </a:rPr>
              <a:t>"FOR </a:t>
            </a:r>
            <a:r>
              <a:rPr lang="en-US" b="1" dirty="0">
                <a:solidFill>
                  <a:srgbClr val="000000"/>
                </a:solidFill>
                <a:latin typeface="Arial"/>
                <a:cs typeface="Arial"/>
              </a:rPr>
              <a:t>ALL HAVE SINNED AND FALL SHORT OF THE GLORY OF GOD</a:t>
            </a:r>
            <a:r>
              <a:rPr lang="en-US" b="1" dirty="0" smtClean="0">
                <a:solidFill>
                  <a:srgbClr val="000000"/>
                </a:solidFill>
                <a:latin typeface="Arial"/>
                <a:cs typeface="Arial"/>
              </a:rPr>
              <a:t>."  </a:t>
            </a:r>
            <a:r>
              <a:rPr lang="en-US" b="1" dirty="0">
                <a:solidFill>
                  <a:srgbClr val="000000"/>
                </a:solidFill>
                <a:latin typeface="Arial"/>
                <a:cs typeface="Arial"/>
              </a:rPr>
              <a:t>AGAIN…ALL HAVE SINNED!</a:t>
            </a:r>
          </a:p>
          <a:p>
            <a:endParaRPr lang="en-AU" dirty="0">
              <a:latin typeface="Arial"/>
              <a:cs typeface="Arial"/>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FB3151E-63C9-4448-B92C-124DB7E3B868}" type="slidenum">
              <a:rPr lang="en-US" sz="1200" b="0">
                <a:latin typeface="Times" charset="0"/>
              </a:rPr>
              <a:pPr/>
              <a:t>20</a:t>
            </a:fld>
            <a:endParaRPr lang="en-US" sz="1200" b="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CDCB3AA-0475-004A-8FC6-F75985B53F00}" type="slidenum">
              <a:rPr lang="en-US" sz="1200" b="0">
                <a:latin typeface="Times" charset="0"/>
              </a:rPr>
              <a:pPr/>
              <a:t>2</a:t>
            </a:fld>
            <a:endParaRPr lang="en-US" sz="1200" b="0">
              <a:latin typeface="Times" charset="0"/>
            </a:endParaRPr>
          </a:p>
        </p:txBody>
      </p:sp>
      <p:sp>
        <p:nvSpPr>
          <p:cNvPr id="30723"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AU" dirty="0">
              <a:latin typeface="Times New Roman"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32500" lnSpcReduction="20000"/>
          </a:bodyPr>
          <a:lstStyle/>
          <a:p>
            <a:pPr>
              <a:lnSpc>
                <a:spcPct val="80000"/>
              </a:lnSpc>
            </a:pPr>
            <a:r>
              <a:rPr lang="en-US" sz="1200" b="1" dirty="0" err="1">
                <a:latin typeface="Arial"/>
                <a:cs typeface="Arial"/>
              </a:rPr>
              <a:t>Mayroong</a:t>
            </a:r>
            <a:r>
              <a:rPr lang="en-US" sz="1200" b="1" dirty="0">
                <a:latin typeface="Arial"/>
                <a:cs typeface="Arial"/>
              </a:rPr>
              <a:t> </a:t>
            </a:r>
            <a:r>
              <a:rPr lang="en-US" sz="1200" b="1" dirty="0" err="1">
                <a:latin typeface="Arial"/>
                <a:cs typeface="Arial"/>
              </a:rPr>
              <a:t>isa</a:t>
            </a:r>
            <a:r>
              <a:rPr lang="en-US" sz="1200" b="1" dirty="0">
                <a:latin typeface="Arial"/>
                <a:cs typeface="Arial"/>
              </a:rPr>
              <a:t> pang </a:t>
            </a:r>
            <a:r>
              <a:rPr lang="en-US" sz="1200" b="1" dirty="0" err="1">
                <a:latin typeface="Arial"/>
                <a:cs typeface="Arial"/>
              </a:rPr>
              <a:t>bahagi</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palaisipan</a:t>
            </a:r>
            <a:r>
              <a:rPr lang="en-US" sz="1200" b="1" dirty="0">
                <a:latin typeface="Arial"/>
                <a:cs typeface="Arial"/>
              </a:rPr>
              <a:t>… </a:t>
            </a:r>
            <a:r>
              <a:rPr lang="en-US" sz="1200" b="1" dirty="0" err="1">
                <a:latin typeface="Arial"/>
                <a:cs typeface="Arial"/>
              </a:rPr>
              <a:t>Tulong</a:t>
            </a:r>
            <a:r>
              <a:rPr lang="en-US" sz="1200" b="1" dirty="0">
                <a:latin typeface="Arial"/>
                <a:cs typeface="Arial"/>
              </a:rPr>
              <a:t> </a:t>
            </a:r>
            <a:r>
              <a:rPr lang="en-US" sz="1200" b="1" dirty="0" err="1">
                <a:latin typeface="Arial"/>
                <a:cs typeface="Arial"/>
              </a:rPr>
              <a:t>sa</a:t>
            </a:r>
            <a:r>
              <a:rPr lang="en-US" sz="1200" b="1" dirty="0">
                <a:latin typeface="Arial"/>
                <a:cs typeface="Arial"/>
              </a:rPr>
              <a:t> </a:t>
            </a:r>
            <a:r>
              <a:rPr lang="en-US" sz="1200" b="1" dirty="0" err="1">
                <a:latin typeface="Arial"/>
                <a:cs typeface="Arial"/>
              </a:rPr>
              <a:t>Pag-aaral</a:t>
            </a:r>
            <a:r>
              <a:rPr lang="en-US" sz="1200" b="1" dirty="0">
                <a:latin typeface="Arial"/>
                <a:cs typeface="Arial"/>
              </a:rPr>
              <a:t> #12… </a:t>
            </a:r>
            <a:r>
              <a:rPr lang="en-US" sz="1200" b="1" dirty="0" err="1">
                <a:latin typeface="Arial"/>
                <a:cs typeface="Arial"/>
              </a:rPr>
              <a:t>Nagsisimula</a:t>
            </a:r>
            <a:r>
              <a:rPr lang="en-US" sz="1200" b="1" dirty="0">
                <a:latin typeface="Arial"/>
                <a:cs typeface="Arial"/>
              </a:rPr>
              <a:t> </a:t>
            </a:r>
            <a:r>
              <a:rPr lang="en-US" sz="1200" b="1" dirty="0" err="1">
                <a:latin typeface="Arial"/>
                <a:cs typeface="Arial"/>
              </a:rPr>
              <a:t>ito</a:t>
            </a:r>
            <a:r>
              <a:rPr lang="en-US" sz="1200" b="1" dirty="0">
                <a:latin typeface="Arial"/>
                <a:cs typeface="Arial"/>
              </a:rPr>
              <a:t> </a:t>
            </a:r>
            <a:r>
              <a:rPr lang="en-US" sz="1200" b="1" dirty="0" err="1">
                <a:latin typeface="Arial"/>
                <a:cs typeface="Arial"/>
              </a:rPr>
              <a:t>sa</a:t>
            </a:r>
            <a:endParaRPr lang="en-AU" sz="1200" dirty="0">
              <a:latin typeface="Arial"/>
              <a:cs typeface="Arial"/>
            </a:endParaRPr>
          </a:p>
          <a:p>
            <a:pPr>
              <a:lnSpc>
                <a:spcPct val="80000"/>
              </a:lnSpc>
            </a:pPr>
            <a:r>
              <a:rPr lang="en-US" sz="1200" b="1" dirty="0">
                <a:latin typeface="Arial"/>
                <a:cs typeface="Arial"/>
              </a:rPr>
              <a:t>////	PAMANA.....</a:t>
            </a:r>
            <a:r>
              <a:rPr lang="en-US" sz="1200" b="1" dirty="0" err="1">
                <a:latin typeface="Arial"/>
                <a:cs typeface="Arial"/>
              </a:rPr>
              <a:t>tapos</a:t>
            </a:r>
            <a:endParaRPr lang="en-AU" sz="1200" dirty="0">
              <a:latin typeface="Arial"/>
              <a:cs typeface="Arial"/>
            </a:endParaRPr>
          </a:p>
          <a:p>
            <a:pPr>
              <a:lnSpc>
                <a:spcPct val="80000"/>
              </a:lnSpc>
            </a:pPr>
            <a:r>
              <a:rPr lang="en-US" sz="1200" b="1" dirty="0">
                <a:latin typeface="Arial"/>
                <a:cs typeface="Arial"/>
              </a:rPr>
              <a:t>////	KASUNDUAN...</a:t>
            </a:r>
            <a:r>
              <a:rPr lang="en-US" sz="1200" b="1" dirty="0" err="1">
                <a:latin typeface="Arial"/>
                <a:cs typeface="Arial"/>
              </a:rPr>
              <a:t>susunod</a:t>
            </a:r>
            <a:r>
              <a:rPr lang="en-US" sz="1200" b="1" dirty="0">
                <a:latin typeface="Arial"/>
                <a:cs typeface="Arial"/>
              </a:rPr>
              <a:t> ay </a:t>
            </a:r>
            <a:endParaRPr lang="en-AU" sz="1200" dirty="0">
              <a:latin typeface="Arial"/>
              <a:cs typeface="Arial"/>
            </a:endParaRPr>
          </a:p>
          <a:p>
            <a:pPr>
              <a:lnSpc>
                <a:spcPct val="80000"/>
              </a:lnSpc>
            </a:pPr>
            <a:r>
              <a:rPr lang="en-US" sz="1200" b="1" dirty="0">
                <a:latin typeface="Arial"/>
                <a:cs typeface="Arial"/>
              </a:rPr>
              <a:t>////	TESTAMENTO...at </a:t>
            </a:r>
            <a:r>
              <a:rPr lang="en-US" sz="1200" b="1" dirty="0" err="1">
                <a:latin typeface="Arial"/>
                <a:cs typeface="Arial"/>
              </a:rPr>
              <a:t>huli</a:t>
            </a:r>
            <a:endParaRPr lang="en-AU" sz="1200" dirty="0">
              <a:latin typeface="Arial"/>
              <a:cs typeface="Arial"/>
            </a:endParaRPr>
          </a:p>
          <a:p>
            <a:pPr>
              <a:lnSpc>
                <a:spcPct val="80000"/>
              </a:lnSpc>
            </a:pPr>
            <a:r>
              <a:rPr lang="en-US" sz="1200" b="1" dirty="0">
                <a:latin typeface="Arial"/>
                <a:cs typeface="Arial"/>
              </a:rPr>
              <a:t>////	TIPAN.</a:t>
            </a:r>
            <a:endParaRPr lang="en-AU" sz="1200" dirty="0">
              <a:latin typeface="Arial"/>
              <a:cs typeface="Arial"/>
            </a:endParaRPr>
          </a:p>
          <a:p>
            <a:pPr>
              <a:lnSpc>
                <a:spcPct val="80000"/>
              </a:lnSpc>
            </a:pPr>
            <a:r>
              <a:rPr lang="en-US" sz="1200" b="1" dirty="0" err="1">
                <a:latin typeface="Arial"/>
                <a:cs typeface="Arial"/>
              </a:rPr>
              <a:t>Ang</a:t>
            </a:r>
            <a:r>
              <a:rPr lang="en-US" sz="1200" b="1" dirty="0">
                <a:latin typeface="Arial"/>
                <a:cs typeface="Arial"/>
              </a:rPr>
              <a:t> </a:t>
            </a:r>
            <a:r>
              <a:rPr lang="en-US" sz="1200" b="1" dirty="0" err="1">
                <a:latin typeface="Arial"/>
                <a:cs typeface="Arial"/>
              </a:rPr>
              <a:t>bawat</a:t>
            </a:r>
            <a:r>
              <a:rPr lang="en-US" sz="1200" b="1" dirty="0">
                <a:latin typeface="Arial"/>
                <a:cs typeface="Arial"/>
              </a:rPr>
              <a:t> </a:t>
            </a:r>
            <a:r>
              <a:rPr lang="en-US" sz="1200" b="1" dirty="0" err="1">
                <a:latin typeface="Arial"/>
                <a:cs typeface="Arial"/>
              </a:rPr>
              <a:t>salitang</a:t>
            </a:r>
            <a:r>
              <a:rPr lang="en-US" sz="1200" b="1" dirty="0">
                <a:latin typeface="Arial"/>
                <a:cs typeface="Arial"/>
              </a:rPr>
              <a:t> </a:t>
            </a:r>
            <a:r>
              <a:rPr lang="en-US" sz="1200" b="1" dirty="0" err="1">
                <a:latin typeface="Arial"/>
                <a:cs typeface="Arial"/>
              </a:rPr>
              <a:t>ito</a:t>
            </a:r>
            <a:r>
              <a:rPr lang="en-US" sz="1200" b="1" dirty="0">
                <a:latin typeface="Arial"/>
                <a:cs typeface="Arial"/>
              </a:rPr>
              <a:t>, ay may legal na </a:t>
            </a:r>
            <a:r>
              <a:rPr lang="en-US" sz="1200" b="1" dirty="0" err="1">
                <a:latin typeface="Arial"/>
                <a:cs typeface="Arial"/>
              </a:rPr>
              <a:t>ideya</a:t>
            </a:r>
            <a:r>
              <a:rPr lang="en-US" sz="1200" b="1" dirty="0">
                <a:latin typeface="Arial"/>
                <a:cs typeface="Arial"/>
              </a:rPr>
              <a:t> or </a:t>
            </a:r>
            <a:r>
              <a:rPr lang="en-US" sz="1200" b="1" dirty="0" err="1">
                <a:latin typeface="Arial"/>
                <a:cs typeface="Arial"/>
              </a:rPr>
              <a:t>kahulugan</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Sa </a:t>
            </a:r>
            <a:r>
              <a:rPr lang="en-US" sz="1200" b="1" dirty="0" err="1">
                <a:latin typeface="Arial"/>
                <a:cs typeface="Arial"/>
              </a:rPr>
              <a:t>katotohanan</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KASUNDUAN at TIPAN ay </a:t>
            </a:r>
            <a:r>
              <a:rPr lang="en-US" sz="1200" b="1" dirty="0" err="1">
                <a:latin typeface="Arial"/>
                <a:cs typeface="Arial"/>
              </a:rPr>
              <a:t>maaaring</a:t>
            </a:r>
            <a:r>
              <a:rPr lang="en-US" sz="1200" b="1" dirty="0">
                <a:latin typeface="Arial"/>
                <a:cs typeface="Arial"/>
              </a:rPr>
              <a:t> </a:t>
            </a:r>
            <a:r>
              <a:rPr lang="en-US" sz="1200" b="1" dirty="0" err="1">
                <a:latin typeface="Arial"/>
                <a:cs typeface="Arial"/>
              </a:rPr>
              <a:t>magkabaliktaran</a:t>
            </a:r>
            <a:r>
              <a:rPr lang="en-US" sz="1200" b="1" dirty="0">
                <a:latin typeface="Arial"/>
                <a:cs typeface="Arial"/>
              </a:rPr>
              <a:t>.  </a:t>
            </a:r>
            <a:r>
              <a:rPr lang="en-US" sz="1200" b="1" dirty="0" err="1">
                <a:latin typeface="Arial"/>
                <a:cs typeface="Arial"/>
              </a:rPr>
              <a:t>gayun</a:t>
            </a:r>
            <a:r>
              <a:rPr lang="en-US" sz="1200" b="1" dirty="0">
                <a:latin typeface="Arial"/>
                <a:cs typeface="Arial"/>
              </a:rPr>
              <a:t> din </a:t>
            </a:r>
            <a:r>
              <a:rPr lang="en-US" sz="1200" b="1" dirty="0" err="1">
                <a:latin typeface="Arial"/>
                <a:cs typeface="Arial"/>
              </a:rPr>
              <a:t>ang</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TESTAMENTO at PAMANA...at </a:t>
            </a:r>
            <a:r>
              <a:rPr lang="en-US" sz="1200" b="1" dirty="0" err="1">
                <a:latin typeface="Arial"/>
                <a:cs typeface="Arial"/>
              </a:rPr>
              <a:t>ang</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PAMANA at KASUNDUAN...at </a:t>
            </a:r>
            <a:r>
              <a:rPr lang="en-US" sz="1200" b="1" dirty="0" err="1">
                <a:latin typeface="Arial"/>
                <a:cs typeface="Arial"/>
              </a:rPr>
              <a:t>ang</a:t>
            </a:r>
            <a:r>
              <a:rPr lang="en-US" sz="1200" b="1" dirty="0">
                <a:latin typeface="Arial"/>
                <a:cs typeface="Arial"/>
              </a:rPr>
              <a:t> </a:t>
            </a:r>
            <a:r>
              <a:rPr lang="en-US" sz="1200" b="1" dirty="0" err="1">
                <a:latin typeface="Arial"/>
                <a:cs typeface="Arial"/>
              </a:rPr>
              <a:t>huli</a:t>
            </a:r>
            <a:r>
              <a:rPr lang="en-US" sz="1200" b="1" dirty="0">
                <a:latin typeface="Arial"/>
                <a:cs typeface="Arial"/>
              </a:rPr>
              <a:t>...</a:t>
            </a:r>
            <a:r>
              <a:rPr lang="en-US" sz="1200" b="1" dirty="0" err="1">
                <a:latin typeface="Arial"/>
                <a:cs typeface="Arial"/>
              </a:rPr>
              <a:t>ang</a:t>
            </a:r>
            <a:r>
              <a:rPr lang="en-US" sz="1200" b="1" dirty="0">
                <a:latin typeface="Arial"/>
                <a:cs typeface="Arial"/>
              </a:rPr>
              <a:t> </a:t>
            </a:r>
            <a:r>
              <a:rPr lang="en-US" sz="1200" b="1" dirty="0" err="1">
                <a:latin typeface="Arial"/>
                <a:cs typeface="Arial"/>
              </a:rPr>
              <a:t>bawat</a:t>
            </a:r>
            <a:r>
              <a:rPr lang="en-US" sz="1200" b="1" dirty="0">
                <a:latin typeface="Arial"/>
                <a:cs typeface="Arial"/>
              </a:rPr>
              <a:t> </a:t>
            </a:r>
            <a:r>
              <a:rPr lang="en-US" sz="1200" b="1" dirty="0" err="1">
                <a:latin typeface="Arial"/>
                <a:cs typeface="Arial"/>
              </a:rPr>
              <a:t>isa.</a:t>
            </a:r>
            <a:r>
              <a:rPr lang="en-US" sz="1200" b="1" dirty="0">
                <a:latin typeface="Arial"/>
                <a:cs typeface="Arial"/>
              </a:rPr>
              <a:t>.</a:t>
            </a:r>
            <a:endParaRPr lang="en-AU" sz="1200" dirty="0">
              <a:latin typeface="Arial"/>
              <a:cs typeface="Arial"/>
            </a:endParaRPr>
          </a:p>
          <a:p>
            <a:pPr>
              <a:lnSpc>
                <a:spcPct val="80000"/>
              </a:lnSpc>
            </a:pPr>
            <a:r>
              <a:rPr lang="en-US" sz="1200" b="1" dirty="0">
                <a:latin typeface="Arial"/>
                <a:cs typeface="Arial"/>
              </a:rPr>
              <a:t>////	KASUNDUAN,</a:t>
            </a:r>
            <a:endParaRPr lang="en-AU" sz="1200" dirty="0">
              <a:latin typeface="Arial"/>
              <a:cs typeface="Arial"/>
            </a:endParaRPr>
          </a:p>
          <a:p>
            <a:pPr>
              <a:lnSpc>
                <a:spcPct val="80000"/>
              </a:lnSpc>
            </a:pPr>
            <a:r>
              <a:rPr lang="en-US" sz="1200" b="1" dirty="0">
                <a:latin typeface="Arial"/>
                <a:cs typeface="Arial"/>
              </a:rPr>
              <a:t>////	TESTAMENTO at</a:t>
            </a:r>
            <a:endParaRPr lang="en-AU" sz="1200" dirty="0">
              <a:latin typeface="Arial"/>
              <a:cs typeface="Arial"/>
            </a:endParaRPr>
          </a:p>
          <a:p>
            <a:pPr>
              <a:lnSpc>
                <a:spcPct val="80000"/>
              </a:lnSpc>
            </a:pPr>
            <a:r>
              <a:rPr lang="en-US" sz="1200" b="1" dirty="0">
                <a:latin typeface="Arial"/>
                <a:cs typeface="Arial"/>
              </a:rPr>
              <a:t>////	PAMANA… ay </a:t>
            </a:r>
            <a:r>
              <a:rPr lang="en-US" sz="1200" b="1" dirty="0" err="1">
                <a:latin typeface="Arial"/>
                <a:cs typeface="Arial"/>
              </a:rPr>
              <a:t>maaaring</a:t>
            </a:r>
            <a:r>
              <a:rPr lang="en-US" sz="1200" b="1" dirty="0">
                <a:latin typeface="Arial"/>
                <a:cs typeface="Arial"/>
              </a:rPr>
              <a:t> </a:t>
            </a:r>
            <a:r>
              <a:rPr lang="en-US" sz="1200" b="1" dirty="0" err="1">
                <a:latin typeface="Arial"/>
                <a:cs typeface="Arial"/>
              </a:rPr>
              <a:t>ipagbaliktad</a:t>
            </a:r>
            <a:r>
              <a:rPr lang="en-US" sz="1200" b="1" dirty="0">
                <a:latin typeface="Arial"/>
                <a:cs typeface="Arial"/>
              </a:rPr>
              <a:t> </a:t>
            </a:r>
            <a:r>
              <a:rPr lang="en-US" sz="1200" b="1" dirty="0" err="1">
                <a:latin typeface="Arial"/>
                <a:cs typeface="Arial"/>
              </a:rPr>
              <a:t>sa</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TIPAN.  </a:t>
            </a:r>
            <a:endParaRPr lang="en-AU" sz="1200" dirty="0">
              <a:latin typeface="Arial"/>
              <a:cs typeface="Arial"/>
            </a:endParaRPr>
          </a:p>
          <a:p>
            <a:pPr>
              <a:lnSpc>
                <a:spcPct val="80000"/>
              </a:lnSpc>
            </a:pPr>
            <a:r>
              <a:rPr lang="en-US" sz="1200" b="1" dirty="0">
                <a:latin typeface="Arial"/>
                <a:cs typeface="Arial"/>
              </a:rPr>
              <a:t>At </a:t>
            </a:r>
            <a:r>
              <a:rPr lang="en-US" sz="1200" b="1" dirty="0" err="1">
                <a:latin typeface="Arial"/>
                <a:cs typeface="Arial"/>
              </a:rPr>
              <a:t>dahil</a:t>
            </a:r>
            <a:r>
              <a:rPr lang="en-US" sz="1200" b="1" dirty="0">
                <a:latin typeface="Arial"/>
                <a:cs typeface="Arial"/>
              </a:rPr>
              <a:t> </a:t>
            </a:r>
            <a:r>
              <a:rPr lang="en-US" sz="1200" b="1" dirty="0" err="1">
                <a:latin typeface="Arial"/>
                <a:cs typeface="Arial"/>
              </a:rPr>
              <a:t>dito</a:t>
            </a:r>
            <a:r>
              <a:rPr lang="en-US" sz="1200" b="1" dirty="0">
                <a:latin typeface="Arial"/>
                <a:cs typeface="Arial"/>
              </a:rPr>
              <a:t>, may </a:t>
            </a:r>
            <a:r>
              <a:rPr lang="en-US" sz="1200" b="1" dirty="0" err="1">
                <a:latin typeface="Arial"/>
                <a:cs typeface="Arial"/>
              </a:rPr>
              <a:t>malaking</a:t>
            </a:r>
            <a:r>
              <a:rPr lang="en-US" sz="1200" b="1" dirty="0">
                <a:latin typeface="Arial"/>
                <a:cs typeface="Arial"/>
              </a:rPr>
              <a:t> </a:t>
            </a:r>
            <a:r>
              <a:rPr lang="en-US" sz="1200" b="1" dirty="0" err="1">
                <a:latin typeface="Arial"/>
                <a:cs typeface="Arial"/>
              </a:rPr>
              <a:t>halagang</a:t>
            </a:r>
            <a:r>
              <a:rPr lang="en-US" sz="1200" b="1" dirty="0">
                <a:latin typeface="Arial"/>
                <a:cs typeface="Arial"/>
              </a:rPr>
              <a:t> </a:t>
            </a:r>
            <a:r>
              <a:rPr lang="en-US" sz="1200" b="1" dirty="0" err="1">
                <a:latin typeface="Arial"/>
                <a:cs typeface="Arial"/>
              </a:rPr>
              <a:t>dala-dala</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apat</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salitang</a:t>
            </a:r>
            <a:r>
              <a:rPr lang="en-US" sz="1200" b="1" dirty="0">
                <a:latin typeface="Arial"/>
                <a:cs typeface="Arial"/>
              </a:rPr>
              <a:t> </a:t>
            </a:r>
            <a:r>
              <a:rPr lang="en-US" sz="1200" b="1" dirty="0" err="1">
                <a:latin typeface="Arial"/>
                <a:cs typeface="Arial"/>
              </a:rPr>
              <a:t>ito</a:t>
            </a:r>
            <a:r>
              <a:rPr lang="en-US" sz="1200" b="1" dirty="0">
                <a:latin typeface="Arial"/>
                <a:cs typeface="Arial"/>
              </a:rPr>
              <a:t>.  Sa </a:t>
            </a:r>
            <a:r>
              <a:rPr lang="en-US" sz="1200" b="1" dirty="0" err="1">
                <a:latin typeface="Arial"/>
                <a:cs typeface="Arial"/>
              </a:rPr>
              <a:t>ibang</a:t>
            </a:r>
            <a:r>
              <a:rPr lang="en-US" sz="1200" b="1" dirty="0">
                <a:latin typeface="Arial"/>
                <a:cs typeface="Arial"/>
              </a:rPr>
              <a:t> </a:t>
            </a:r>
            <a:r>
              <a:rPr lang="en-US" sz="1200" b="1" dirty="0" err="1">
                <a:latin typeface="Arial"/>
                <a:cs typeface="Arial"/>
              </a:rPr>
              <a:t>salita</a:t>
            </a:r>
            <a:r>
              <a:rPr lang="en-US" sz="1200" b="1" dirty="0">
                <a:latin typeface="Arial"/>
                <a:cs typeface="Arial"/>
              </a:rPr>
              <a:t>, </a:t>
            </a:r>
            <a:r>
              <a:rPr lang="en-US" sz="1200" b="1" dirty="0" err="1">
                <a:latin typeface="Arial"/>
                <a:cs typeface="Arial"/>
              </a:rPr>
              <a:t>ayon</a:t>
            </a:r>
            <a:r>
              <a:rPr lang="en-US" sz="1200" b="1" dirty="0">
                <a:latin typeface="Arial"/>
                <a:cs typeface="Arial"/>
              </a:rPr>
              <a:t> </a:t>
            </a:r>
            <a:r>
              <a:rPr lang="en-US" sz="1200" b="1" dirty="0" err="1">
                <a:latin typeface="Arial"/>
                <a:cs typeface="Arial"/>
              </a:rPr>
              <a:t>sa</a:t>
            </a:r>
            <a:r>
              <a:rPr lang="en-US" sz="1200" b="1" dirty="0">
                <a:latin typeface="Arial"/>
                <a:cs typeface="Arial"/>
              </a:rPr>
              <a:t> </a:t>
            </a:r>
            <a:r>
              <a:rPr lang="en-US" sz="1200" b="1" dirty="0" err="1">
                <a:latin typeface="Arial"/>
                <a:cs typeface="Arial"/>
              </a:rPr>
              <a:t>diksyunaryo</a:t>
            </a:r>
            <a:r>
              <a:rPr lang="en-US" sz="1200" b="1" dirty="0">
                <a:latin typeface="Arial"/>
                <a:cs typeface="Arial"/>
              </a:rPr>
              <a:t>, </a:t>
            </a:r>
            <a:r>
              <a:rPr lang="en-US" sz="1200" b="1" dirty="0" err="1">
                <a:latin typeface="Arial"/>
                <a:cs typeface="Arial"/>
              </a:rPr>
              <a:t>maaari</a:t>
            </a:r>
            <a:r>
              <a:rPr lang="en-US" sz="1200" b="1" dirty="0">
                <a:latin typeface="Arial"/>
                <a:cs typeface="Arial"/>
              </a:rPr>
              <a:t> </a:t>
            </a:r>
            <a:r>
              <a:rPr lang="en-US" sz="1200" b="1" dirty="0" err="1">
                <a:latin typeface="Arial"/>
                <a:cs typeface="Arial"/>
              </a:rPr>
              <a:t>nating</a:t>
            </a:r>
            <a:r>
              <a:rPr lang="en-US" sz="1200" b="1" dirty="0">
                <a:latin typeface="Arial"/>
                <a:cs typeface="Arial"/>
              </a:rPr>
              <a:t> </a:t>
            </a:r>
            <a:r>
              <a:rPr lang="en-US" sz="1200" b="1" dirty="0" err="1">
                <a:latin typeface="Arial"/>
                <a:cs typeface="Arial"/>
              </a:rPr>
              <a:t>sabihin</a:t>
            </a:r>
            <a:r>
              <a:rPr lang="en-US" sz="1200" b="1" dirty="0">
                <a:latin typeface="Arial"/>
                <a:cs typeface="Arial"/>
              </a:rPr>
              <a:t> na </a:t>
            </a:r>
            <a:r>
              <a:rPr lang="en-US" sz="1200" b="1" dirty="0" err="1">
                <a:latin typeface="Arial"/>
                <a:cs typeface="Arial"/>
              </a:rPr>
              <a:t>ang</a:t>
            </a:r>
            <a:r>
              <a:rPr lang="en-US" sz="1200" b="1" dirty="0">
                <a:latin typeface="Arial"/>
                <a:cs typeface="Arial"/>
              </a:rPr>
              <a:t> parte </a:t>
            </a:r>
            <a:r>
              <a:rPr lang="en-US" sz="1200" b="1" dirty="0" err="1">
                <a:latin typeface="Arial"/>
                <a:cs typeface="Arial"/>
              </a:rPr>
              <a:t>ng</a:t>
            </a:r>
            <a:r>
              <a:rPr lang="en-US" sz="1200" b="1" dirty="0">
                <a:latin typeface="Arial"/>
                <a:cs typeface="Arial"/>
              </a:rPr>
              <a:t> </a:t>
            </a:r>
            <a:r>
              <a:rPr lang="en-US" sz="1200" b="1" dirty="0" err="1">
                <a:latin typeface="Arial"/>
                <a:cs typeface="Arial"/>
              </a:rPr>
              <a:t>ating</a:t>
            </a:r>
            <a:r>
              <a:rPr lang="en-US" sz="1200" b="1" dirty="0">
                <a:latin typeface="Arial"/>
                <a:cs typeface="Arial"/>
              </a:rPr>
              <a:t> </a:t>
            </a:r>
            <a:r>
              <a:rPr lang="en-US" sz="1200" b="1" dirty="0" err="1">
                <a:latin typeface="Arial"/>
                <a:cs typeface="Arial"/>
              </a:rPr>
              <a:t>Bibliya</a:t>
            </a:r>
            <a:r>
              <a:rPr lang="en-US" sz="1200" b="1" dirty="0">
                <a:latin typeface="Arial"/>
                <a:cs typeface="Arial"/>
              </a:rPr>
              <a:t> ay </a:t>
            </a:r>
            <a:r>
              <a:rPr lang="en-US" sz="1200" b="1" dirty="0" err="1">
                <a:latin typeface="Arial"/>
                <a:cs typeface="Arial"/>
              </a:rPr>
              <a:t>ang.</a:t>
            </a:r>
            <a:r>
              <a:rPr lang="en-US" sz="1200" b="1" dirty="0">
                <a:latin typeface="Arial"/>
                <a:cs typeface="Arial"/>
              </a:rPr>
              <a:t>.. </a:t>
            </a:r>
            <a:r>
              <a:rPr lang="en-US" sz="1200" b="1" dirty="0" err="1">
                <a:latin typeface="Arial"/>
                <a:cs typeface="Arial"/>
              </a:rPr>
              <a:t>Lumang</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….PAMANA…</a:t>
            </a:r>
            <a:endParaRPr lang="en-AU" sz="1200" dirty="0">
              <a:latin typeface="Arial"/>
              <a:cs typeface="Arial"/>
            </a:endParaRPr>
          </a:p>
          <a:p>
            <a:pPr>
              <a:lnSpc>
                <a:spcPct val="80000"/>
              </a:lnSpc>
            </a:pPr>
            <a:r>
              <a:rPr lang="en-US" sz="1200" b="1" dirty="0">
                <a:latin typeface="Arial"/>
                <a:cs typeface="Arial"/>
              </a:rPr>
              <a:t>////	….TIPAN...o</a:t>
            </a:r>
            <a:endParaRPr lang="en-AU" sz="1200" dirty="0">
              <a:latin typeface="Arial"/>
              <a:cs typeface="Arial"/>
            </a:endParaRPr>
          </a:p>
          <a:p>
            <a:pPr>
              <a:lnSpc>
                <a:spcPct val="80000"/>
              </a:lnSpc>
            </a:pPr>
            <a:r>
              <a:rPr lang="en-US" sz="1200" b="1" dirty="0">
                <a:latin typeface="Arial"/>
                <a:cs typeface="Arial"/>
              </a:rPr>
              <a:t>////	….KASUNDUAN… </a:t>
            </a:r>
            <a:r>
              <a:rPr lang="en-US" sz="1200" b="1" dirty="0" err="1">
                <a:latin typeface="Arial"/>
                <a:cs typeface="Arial"/>
              </a:rPr>
              <a:t>ng</a:t>
            </a:r>
            <a:r>
              <a:rPr lang="en-US" sz="1200" b="1" dirty="0">
                <a:latin typeface="Arial"/>
                <a:cs typeface="Arial"/>
              </a:rPr>
              <a:t> </a:t>
            </a:r>
            <a:r>
              <a:rPr lang="en-US" sz="1200" b="1" dirty="0" err="1">
                <a:latin typeface="Arial"/>
                <a:cs typeface="Arial"/>
              </a:rPr>
              <a:t>Diyos</a:t>
            </a:r>
            <a:r>
              <a:rPr lang="en-US" sz="1200" b="1" dirty="0">
                <a:latin typeface="Arial"/>
                <a:cs typeface="Arial"/>
              </a:rPr>
              <a:t>.</a:t>
            </a:r>
            <a:endParaRPr lang="en-AU" sz="1200" dirty="0">
              <a:latin typeface="Arial"/>
              <a:cs typeface="Arial"/>
            </a:endParaRPr>
          </a:p>
          <a:p>
            <a:pPr>
              <a:lnSpc>
                <a:spcPct val="80000"/>
              </a:lnSpc>
            </a:pPr>
            <a:r>
              <a:rPr lang="en-US" sz="1200" b="1" dirty="0" err="1">
                <a:latin typeface="Arial"/>
                <a:cs typeface="Arial"/>
              </a:rPr>
              <a:t>Gayun</a:t>
            </a:r>
            <a:r>
              <a:rPr lang="en-US" sz="1200" b="1" dirty="0">
                <a:latin typeface="Arial"/>
                <a:cs typeface="Arial"/>
              </a:rPr>
              <a:t> din... </a:t>
            </a:r>
            <a:r>
              <a:rPr lang="en-US" sz="1200" b="1" dirty="0" err="1">
                <a:latin typeface="Arial"/>
                <a:cs typeface="Arial"/>
              </a:rPr>
              <a:t>maaari</a:t>
            </a:r>
            <a:r>
              <a:rPr lang="en-US" sz="1200" b="1" dirty="0">
                <a:latin typeface="Arial"/>
                <a:cs typeface="Arial"/>
              </a:rPr>
              <a:t> </a:t>
            </a:r>
            <a:r>
              <a:rPr lang="en-US" sz="1200" b="1" dirty="0" err="1">
                <a:latin typeface="Arial"/>
                <a:cs typeface="Arial"/>
              </a:rPr>
              <a:t>nating</a:t>
            </a:r>
            <a:r>
              <a:rPr lang="en-US" sz="1200" b="1" dirty="0">
                <a:latin typeface="Arial"/>
                <a:cs typeface="Arial"/>
              </a:rPr>
              <a:t> </a:t>
            </a:r>
            <a:r>
              <a:rPr lang="en-US" sz="1200" b="1" dirty="0" err="1">
                <a:latin typeface="Arial"/>
                <a:cs typeface="Arial"/>
              </a:rPr>
              <a:t>tukuyin</a:t>
            </a:r>
            <a:r>
              <a:rPr lang="en-US" sz="1200" b="1" dirty="0">
                <a:latin typeface="Arial"/>
                <a:cs typeface="Arial"/>
              </a:rPr>
              <a:t> </a:t>
            </a:r>
            <a:r>
              <a:rPr lang="en-US" sz="1200" b="1" dirty="0" err="1">
                <a:latin typeface="Arial"/>
                <a:cs typeface="Arial"/>
              </a:rPr>
              <a:t>ang</a:t>
            </a:r>
            <a:r>
              <a:rPr lang="en-US" sz="1200" b="1" dirty="0">
                <a:latin typeface="Arial"/>
                <a:cs typeface="Arial"/>
              </a:rPr>
              <a:t> BAGONG </a:t>
            </a:r>
            <a:endParaRPr lang="en-AU" sz="1200" dirty="0">
              <a:latin typeface="Arial"/>
              <a:cs typeface="Arial"/>
            </a:endParaRPr>
          </a:p>
          <a:p>
            <a:pPr>
              <a:lnSpc>
                <a:spcPct val="80000"/>
              </a:lnSpc>
            </a:pPr>
            <a:r>
              <a:rPr lang="en-US" sz="1200" b="1" dirty="0">
                <a:latin typeface="Arial"/>
                <a:cs typeface="Arial"/>
              </a:rPr>
              <a:t>////	….PAMANA</a:t>
            </a:r>
            <a:endParaRPr lang="en-AU" sz="1200" dirty="0">
              <a:latin typeface="Arial"/>
              <a:cs typeface="Arial"/>
            </a:endParaRPr>
          </a:p>
          <a:p>
            <a:pPr>
              <a:lnSpc>
                <a:spcPct val="80000"/>
              </a:lnSpc>
            </a:pPr>
            <a:r>
              <a:rPr lang="en-US" sz="1200" b="1" dirty="0">
                <a:latin typeface="Arial"/>
                <a:cs typeface="Arial"/>
              </a:rPr>
              <a:t>////	….TIPAN o</a:t>
            </a:r>
            <a:endParaRPr lang="en-AU" sz="1200" dirty="0">
              <a:latin typeface="Arial"/>
              <a:cs typeface="Arial"/>
            </a:endParaRPr>
          </a:p>
          <a:p>
            <a:pPr>
              <a:lnSpc>
                <a:spcPct val="80000"/>
              </a:lnSpc>
            </a:pPr>
            <a:r>
              <a:rPr lang="en-US" sz="1200" b="1" dirty="0">
                <a:latin typeface="Arial"/>
                <a:cs typeface="Arial"/>
              </a:rPr>
              <a:t>////	….KASUNDUAN </a:t>
            </a:r>
            <a:r>
              <a:rPr lang="en-US" sz="1200" b="1" dirty="0" err="1">
                <a:latin typeface="Arial"/>
                <a:cs typeface="Arial"/>
              </a:rPr>
              <a:t>ng</a:t>
            </a:r>
            <a:r>
              <a:rPr lang="en-US" sz="1200" b="1" dirty="0">
                <a:latin typeface="Arial"/>
                <a:cs typeface="Arial"/>
              </a:rPr>
              <a:t> </a:t>
            </a:r>
            <a:r>
              <a:rPr lang="en-US" sz="1200" b="1" dirty="0" err="1">
                <a:latin typeface="Arial"/>
                <a:cs typeface="Arial"/>
              </a:rPr>
              <a:t>Diyos</a:t>
            </a:r>
            <a:r>
              <a:rPr lang="en-US" sz="1200" b="1" dirty="0">
                <a:latin typeface="Arial"/>
                <a:cs typeface="Arial"/>
              </a:rPr>
              <a:t> </a:t>
            </a:r>
            <a:r>
              <a:rPr lang="en-US" sz="1200" b="1" dirty="0" err="1">
                <a:latin typeface="Arial"/>
                <a:cs typeface="Arial"/>
              </a:rPr>
              <a:t>ang</a:t>
            </a:r>
            <a:r>
              <a:rPr lang="en-US" sz="1200" b="1" dirty="0">
                <a:latin typeface="Arial"/>
                <a:cs typeface="Arial"/>
              </a:rPr>
              <a:t> </a:t>
            </a:r>
            <a:r>
              <a:rPr lang="en-US" sz="1200" b="1" dirty="0" err="1">
                <a:latin typeface="Arial"/>
                <a:cs typeface="Arial"/>
              </a:rPr>
              <a:t>kabialng</a:t>
            </a:r>
            <a:r>
              <a:rPr lang="en-US" sz="1200" b="1" dirty="0">
                <a:latin typeface="Arial"/>
                <a:cs typeface="Arial"/>
              </a:rPr>
              <a:t> </a:t>
            </a:r>
            <a:r>
              <a:rPr lang="en-US" sz="1200" b="1" dirty="0" err="1">
                <a:latin typeface="Arial"/>
                <a:cs typeface="Arial"/>
              </a:rPr>
              <a:t>bahagi</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Bibliya</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Ito ay </a:t>
            </a:r>
            <a:r>
              <a:rPr lang="en-US" sz="1200" b="1" dirty="0" err="1">
                <a:latin typeface="Arial"/>
                <a:cs typeface="Arial"/>
              </a:rPr>
              <a:t>mga</a:t>
            </a:r>
            <a:r>
              <a:rPr lang="en-US" sz="1200" b="1" dirty="0">
                <a:latin typeface="Arial"/>
                <a:cs typeface="Arial"/>
              </a:rPr>
              <a:t> </a:t>
            </a:r>
            <a:r>
              <a:rPr lang="en-US" sz="1200" b="1" dirty="0" err="1">
                <a:latin typeface="Arial"/>
                <a:cs typeface="Arial"/>
              </a:rPr>
              <a:t>katagang</a:t>
            </a:r>
            <a:r>
              <a:rPr lang="en-US" sz="1200" b="1" dirty="0">
                <a:latin typeface="Arial"/>
                <a:cs typeface="Arial"/>
              </a:rPr>
              <a:t> </a:t>
            </a:r>
            <a:r>
              <a:rPr lang="en-US" sz="1200" b="1" dirty="0" err="1">
                <a:latin typeface="Arial"/>
                <a:cs typeface="Arial"/>
              </a:rPr>
              <a:t>nagbibigay</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maliwanag</a:t>
            </a:r>
            <a:r>
              <a:rPr lang="en-US" sz="1200" b="1" dirty="0">
                <a:latin typeface="Arial"/>
                <a:cs typeface="Arial"/>
              </a:rPr>
              <a:t> na </a:t>
            </a:r>
            <a:r>
              <a:rPr lang="en-US" sz="1200" b="1" dirty="0" err="1">
                <a:latin typeface="Arial"/>
                <a:cs typeface="Arial"/>
              </a:rPr>
              <a:t>pagkaunawa</a:t>
            </a:r>
            <a:r>
              <a:rPr lang="en-US" sz="1200" b="1" dirty="0">
                <a:latin typeface="Arial"/>
                <a:cs typeface="Arial"/>
              </a:rPr>
              <a:t> </a:t>
            </a:r>
            <a:r>
              <a:rPr lang="en-US" sz="1200" b="1" dirty="0" err="1">
                <a:latin typeface="Arial"/>
                <a:cs typeface="Arial"/>
              </a:rPr>
              <a:t>sa</a:t>
            </a:r>
            <a:r>
              <a:rPr lang="en-US" sz="1200" b="1" dirty="0">
                <a:latin typeface="Arial"/>
                <a:cs typeface="Arial"/>
              </a:rPr>
              <a:t> </a:t>
            </a:r>
            <a:r>
              <a:rPr lang="en-US" sz="1200" b="1" dirty="0" err="1">
                <a:latin typeface="Arial"/>
                <a:cs typeface="Arial"/>
              </a:rPr>
              <a:t>kalaliman</a:t>
            </a:r>
            <a:r>
              <a:rPr lang="en-US" sz="1200" b="1" dirty="0">
                <a:latin typeface="Arial"/>
                <a:cs typeface="Arial"/>
              </a:rPr>
              <a:t> at </a:t>
            </a:r>
            <a:r>
              <a:rPr lang="en-US" sz="1200" b="1" dirty="0" err="1">
                <a:latin typeface="Arial"/>
                <a:cs typeface="Arial"/>
              </a:rPr>
              <a:t>kaluwagan</a:t>
            </a:r>
            <a:r>
              <a:rPr lang="en-US" sz="1200" b="1" dirty="0">
                <a:latin typeface="Arial"/>
                <a:cs typeface="Arial"/>
              </a:rPr>
              <a:t> </a:t>
            </a:r>
            <a:r>
              <a:rPr lang="en-US" sz="1200" b="1" dirty="0" err="1">
                <a:latin typeface="Arial"/>
                <a:cs typeface="Arial"/>
              </a:rPr>
              <a:t>ng</a:t>
            </a:r>
            <a:r>
              <a:rPr lang="en-US" sz="1200" b="1" dirty="0">
                <a:latin typeface="Arial"/>
                <a:cs typeface="Arial"/>
              </a:rPr>
              <a:t> legal na </a:t>
            </a:r>
            <a:r>
              <a:rPr lang="en-US" sz="1200" b="1" dirty="0" err="1">
                <a:latin typeface="Arial"/>
                <a:cs typeface="Arial"/>
              </a:rPr>
              <a:t>kasunduan</a:t>
            </a:r>
            <a:r>
              <a:rPr lang="en-US" sz="1200" b="1" dirty="0">
                <a:latin typeface="Arial"/>
                <a:cs typeface="Arial"/>
              </a:rPr>
              <a:t> </a:t>
            </a:r>
            <a:r>
              <a:rPr lang="en-US" sz="1200" b="1" dirty="0" err="1">
                <a:latin typeface="Arial"/>
                <a:cs typeface="Arial"/>
              </a:rPr>
              <a:t>sa</a:t>
            </a:r>
            <a:r>
              <a:rPr lang="en-US" sz="1200" b="1" dirty="0">
                <a:latin typeface="Arial"/>
                <a:cs typeface="Arial"/>
              </a:rPr>
              <a:t> </a:t>
            </a:r>
            <a:r>
              <a:rPr lang="en-US" sz="1200" b="1" dirty="0" err="1">
                <a:latin typeface="Arial"/>
                <a:cs typeface="Arial"/>
              </a:rPr>
              <a:t>Kanyang</a:t>
            </a:r>
            <a:r>
              <a:rPr lang="en-US" sz="1200" b="1" dirty="0">
                <a:latin typeface="Arial"/>
                <a:cs typeface="Arial"/>
              </a:rPr>
              <a:t> </a:t>
            </a:r>
            <a:r>
              <a:rPr lang="en-US" sz="1200" b="1" dirty="0" err="1">
                <a:latin typeface="Arial"/>
                <a:cs typeface="Arial"/>
              </a:rPr>
              <a:t>mga</a:t>
            </a:r>
            <a:r>
              <a:rPr lang="en-US" sz="1200" b="1" dirty="0">
                <a:latin typeface="Arial"/>
                <a:cs typeface="Arial"/>
              </a:rPr>
              <a:t> </a:t>
            </a:r>
            <a:r>
              <a:rPr lang="en-US" sz="1200" b="1" dirty="0" err="1">
                <a:latin typeface="Arial"/>
                <a:cs typeface="Arial"/>
              </a:rPr>
              <a:t>nilalang</a:t>
            </a:r>
            <a:r>
              <a:rPr lang="en-US" sz="1200" b="1" dirty="0">
                <a:latin typeface="Arial"/>
                <a:cs typeface="Arial"/>
              </a:rPr>
              <a:t>. Sa </a:t>
            </a:r>
            <a:r>
              <a:rPr lang="en-US" sz="1200" b="1" dirty="0" err="1">
                <a:latin typeface="Arial"/>
                <a:cs typeface="Arial"/>
              </a:rPr>
              <a:t>lahat</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ito</a:t>
            </a:r>
            <a:r>
              <a:rPr lang="en-US" sz="1200" b="1" dirty="0">
                <a:latin typeface="Arial"/>
                <a:cs typeface="Arial"/>
              </a:rPr>
              <a:t>... </a:t>
            </a:r>
            <a:r>
              <a:rPr lang="en-US" sz="1200" b="1" dirty="0" err="1">
                <a:latin typeface="Arial"/>
                <a:cs typeface="Arial"/>
              </a:rPr>
              <a:t>desisyon</a:t>
            </a:r>
            <a:r>
              <a:rPr lang="en-US" sz="1200" b="1" dirty="0">
                <a:latin typeface="Arial"/>
                <a:cs typeface="Arial"/>
              </a:rPr>
              <a:t> </a:t>
            </a:r>
            <a:r>
              <a:rPr lang="en-US" sz="1200" b="1" dirty="0" err="1">
                <a:latin typeface="Arial"/>
                <a:cs typeface="Arial"/>
              </a:rPr>
              <a:t>ng</a:t>
            </a:r>
            <a:r>
              <a:rPr lang="en-US" sz="1200" b="1" dirty="0">
                <a:latin typeface="Arial"/>
                <a:cs typeface="Arial"/>
              </a:rPr>
              <a:t> </a:t>
            </a:r>
            <a:r>
              <a:rPr lang="en-US" sz="1200" b="1" dirty="0" err="1">
                <a:latin typeface="Arial"/>
                <a:cs typeface="Arial"/>
              </a:rPr>
              <a:t>mga</a:t>
            </a:r>
            <a:r>
              <a:rPr lang="en-US" sz="1200" b="1" dirty="0">
                <a:latin typeface="Arial"/>
                <a:cs typeface="Arial"/>
              </a:rPr>
              <a:t> </a:t>
            </a:r>
            <a:r>
              <a:rPr lang="en-US" sz="1200" b="1" dirty="0" err="1">
                <a:latin typeface="Arial"/>
                <a:cs typeface="Arial"/>
              </a:rPr>
              <a:t>sinaunang</a:t>
            </a:r>
            <a:r>
              <a:rPr lang="en-US" sz="1200" b="1" dirty="0">
                <a:latin typeface="Arial"/>
                <a:cs typeface="Arial"/>
              </a:rPr>
              <a:t> </a:t>
            </a:r>
            <a:r>
              <a:rPr lang="en-US" sz="1200" b="1" dirty="0" err="1">
                <a:latin typeface="Arial"/>
                <a:cs typeface="Arial"/>
              </a:rPr>
              <a:t>tagasalin</a:t>
            </a:r>
            <a:r>
              <a:rPr lang="en-US" sz="1200" b="1" dirty="0">
                <a:latin typeface="Arial"/>
                <a:cs typeface="Arial"/>
              </a:rPr>
              <a:t> </a:t>
            </a:r>
            <a:r>
              <a:rPr lang="en-US" sz="1200" b="1" dirty="0" err="1">
                <a:latin typeface="Arial"/>
                <a:cs typeface="Arial"/>
              </a:rPr>
              <a:t>ang</a:t>
            </a:r>
            <a:r>
              <a:rPr lang="en-US" sz="1200" b="1" dirty="0">
                <a:latin typeface="Arial"/>
                <a:cs typeface="Arial"/>
              </a:rPr>
              <a:t> </a:t>
            </a:r>
            <a:r>
              <a:rPr lang="en-US" sz="1200" b="1" dirty="0" err="1">
                <a:latin typeface="Arial"/>
                <a:cs typeface="Arial"/>
              </a:rPr>
              <a:t>gamitin</a:t>
            </a:r>
            <a:r>
              <a:rPr lang="en-US" sz="1200" b="1" dirty="0">
                <a:latin typeface="Arial"/>
                <a:cs typeface="Arial"/>
              </a:rPr>
              <a:t> </a:t>
            </a:r>
            <a:r>
              <a:rPr lang="en-US" sz="1200" b="1" dirty="0" err="1">
                <a:latin typeface="Arial"/>
                <a:cs typeface="Arial"/>
              </a:rPr>
              <a:t>ang</a:t>
            </a:r>
            <a:r>
              <a:rPr lang="en-US" sz="1200" b="1" dirty="0">
                <a:latin typeface="Arial"/>
                <a:cs typeface="Arial"/>
              </a:rPr>
              <a:t> </a:t>
            </a:r>
            <a:r>
              <a:rPr lang="en-US" sz="1200" b="1" dirty="0" err="1">
                <a:latin typeface="Arial"/>
                <a:cs typeface="Arial"/>
              </a:rPr>
              <a:t>salitang</a:t>
            </a:r>
            <a:r>
              <a:rPr lang="en-US" sz="1200" b="1" dirty="0">
                <a:latin typeface="Arial"/>
                <a:cs typeface="Arial"/>
              </a:rPr>
              <a:t> </a:t>
            </a:r>
            <a:r>
              <a:rPr lang="en-US" sz="1200" b="1" dirty="0" smtClean="0">
                <a:latin typeface="Arial"/>
                <a:cs typeface="Arial"/>
              </a:rPr>
              <a:t>"TIPAN", </a:t>
            </a:r>
            <a:r>
              <a:rPr lang="en-US" sz="1200" b="1" dirty="0">
                <a:latin typeface="Arial"/>
                <a:cs typeface="Arial"/>
              </a:rPr>
              <a:t>kaya </a:t>
            </a:r>
            <a:r>
              <a:rPr lang="en-US" sz="1200" b="1" dirty="0" err="1">
                <a:latin typeface="Arial"/>
                <a:cs typeface="Arial"/>
              </a:rPr>
              <a:t>tayo</a:t>
            </a:r>
            <a:r>
              <a:rPr lang="en-US" sz="1200" b="1" dirty="0">
                <a:latin typeface="Arial"/>
                <a:cs typeface="Arial"/>
              </a:rPr>
              <a:t> </a:t>
            </a:r>
            <a:r>
              <a:rPr lang="en-US" sz="1200" b="1" dirty="0" err="1">
                <a:latin typeface="Arial"/>
                <a:cs typeface="Arial"/>
              </a:rPr>
              <a:t>ngayon</a:t>
            </a:r>
            <a:r>
              <a:rPr lang="en-US" sz="1200" b="1" dirty="0">
                <a:latin typeface="Arial"/>
                <a:cs typeface="Arial"/>
              </a:rPr>
              <a:t> ay </a:t>
            </a:r>
            <a:r>
              <a:rPr lang="en-US" sz="1200" b="1" dirty="0" err="1">
                <a:latin typeface="Arial"/>
                <a:cs typeface="Arial"/>
              </a:rPr>
              <a:t>gumagamit</a:t>
            </a:r>
            <a:r>
              <a:rPr lang="en-US" sz="1200" b="1" dirty="0">
                <a:latin typeface="Arial"/>
                <a:cs typeface="Arial"/>
              </a:rPr>
              <a:t> </a:t>
            </a:r>
            <a:r>
              <a:rPr lang="en-US" sz="1200" b="1" dirty="0" err="1">
                <a:latin typeface="Arial"/>
                <a:cs typeface="Arial"/>
              </a:rPr>
              <a:t>ng</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LUMANG TIPAN at </a:t>
            </a:r>
            <a:endParaRPr lang="en-AU" sz="1200" dirty="0">
              <a:latin typeface="Arial"/>
              <a:cs typeface="Arial"/>
            </a:endParaRPr>
          </a:p>
          <a:p>
            <a:pPr>
              <a:lnSpc>
                <a:spcPct val="80000"/>
              </a:lnSpc>
            </a:pPr>
            <a:r>
              <a:rPr lang="en-US" sz="1200" b="1" dirty="0">
                <a:latin typeface="Arial"/>
                <a:cs typeface="Arial"/>
              </a:rPr>
              <a:t>////	BAGONG TIPAN.</a:t>
            </a:r>
            <a:endParaRPr lang="en-AU" sz="1200" dirty="0">
              <a:latin typeface="Arial"/>
              <a:cs typeface="Arial"/>
            </a:endParaRPr>
          </a:p>
          <a:p>
            <a:pPr>
              <a:lnSpc>
                <a:spcPct val="80000"/>
              </a:lnSpc>
            </a:pPr>
            <a:r>
              <a:rPr lang="en-US" sz="1200" b="1" dirty="0" err="1">
                <a:latin typeface="Arial"/>
                <a:cs typeface="Arial"/>
              </a:rPr>
              <a:t>Pag-isipan</a:t>
            </a:r>
            <a:r>
              <a:rPr lang="en-US" sz="1200" b="1" dirty="0">
                <a:latin typeface="Arial"/>
                <a:cs typeface="Arial"/>
              </a:rPr>
              <a:t> </a:t>
            </a:r>
            <a:r>
              <a:rPr lang="en-US" sz="1200" b="1" dirty="0" err="1">
                <a:latin typeface="Arial"/>
                <a:cs typeface="Arial"/>
              </a:rPr>
              <a:t>natin</a:t>
            </a:r>
            <a:r>
              <a:rPr lang="en-US" sz="1200" b="1" dirty="0">
                <a:latin typeface="Arial"/>
                <a:cs typeface="Arial"/>
              </a:rPr>
              <a:t> </a:t>
            </a:r>
            <a:r>
              <a:rPr lang="en-US" sz="1200" b="1" dirty="0" err="1">
                <a:latin typeface="Arial"/>
                <a:cs typeface="Arial"/>
              </a:rPr>
              <a:t>ito</a:t>
            </a:r>
            <a:r>
              <a:rPr lang="en-US" sz="1200" b="1" dirty="0">
                <a:latin typeface="Arial"/>
                <a:cs typeface="Arial"/>
              </a:rPr>
              <a:t>... </a:t>
            </a:r>
            <a:endParaRPr lang="en-AU" sz="1200" dirty="0">
              <a:latin typeface="Arial"/>
              <a:cs typeface="Arial"/>
            </a:endParaRPr>
          </a:p>
          <a:p>
            <a:pPr>
              <a:lnSpc>
                <a:spcPct val="80000"/>
              </a:lnSpc>
            </a:pPr>
            <a:r>
              <a:rPr lang="en-US" sz="1200" b="1" dirty="0">
                <a:latin typeface="Arial"/>
                <a:cs typeface="Arial"/>
              </a:rPr>
              <a:t> </a:t>
            </a:r>
            <a:endParaRPr lang="en-AU" sz="1200" dirty="0">
              <a:latin typeface="Arial"/>
              <a:cs typeface="Arial"/>
            </a:endParaRPr>
          </a:p>
          <a:p>
            <a:pPr>
              <a:lnSpc>
                <a:spcPct val="80000"/>
              </a:lnSpc>
            </a:pPr>
            <a:r>
              <a:rPr lang="en-AU" sz="1200" dirty="0">
                <a:latin typeface="Arial"/>
                <a:cs typeface="Arial"/>
              </a:rPr>
              <a:t> </a:t>
            </a:r>
          </a:p>
          <a:p>
            <a:pPr>
              <a:lnSpc>
                <a:spcPct val="80000"/>
              </a:lnSpc>
            </a:pPr>
            <a:endParaRPr lang="en-US" sz="1200" b="1" dirty="0">
              <a:solidFill>
                <a:srgbClr val="000000"/>
              </a:solidFill>
              <a:latin typeface="Arial"/>
              <a:cs typeface="Arial"/>
            </a:endParaRPr>
          </a:p>
          <a:p>
            <a:pPr>
              <a:lnSpc>
                <a:spcPct val="80000"/>
              </a:lnSpc>
            </a:pPr>
            <a:r>
              <a:rPr lang="en-US" sz="1200" b="1" dirty="0">
                <a:solidFill>
                  <a:srgbClr val="000000"/>
                </a:solidFill>
                <a:latin typeface="Arial"/>
                <a:cs typeface="Arial"/>
              </a:rPr>
              <a:t>____________________________________________________________________________</a:t>
            </a:r>
          </a:p>
          <a:p>
            <a:pPr>
              <a:lnSpc>
                <a:spcPct val="80000"/>
              </a:lnSpc>
            </a:pPr>
            <a:endParaRPr lang="en-US" sz="1200" b="1" dirty="0">
              <a:solidFill>
                <a:srgbClr val="000000"/>
              </a:solidFill>
              <a:latin typeface="Arial"/>
              <a:cs typeface="Arial"/>
            </a:endParaRPr>
          </a:p>
          <a:p>
            <a:pPr>
              <a:lnSpc>
                <a:spcPct val="80000"/>
              </a:lnSpc>
            </a:pPr>
            <a:r>
              <a:rPr lang="en-US" sz="1200" b="1" dirty="0">
                <a:solidFill>
                  <a:srgbClr val="000000"/>
                </a:solidFill>
                <a:latin typeface="Arial"/>
                <a:cs typeface="Arial"/>
              </a:rPr>
              <a:t>[English]</a:t>
            </a:r>
          </a:p>
          <a:p>
            <a:pPr>
              <a:lnSpc>
                <a:spcPct val="80000"/>
              </a:lnSpc>
            </a:pPr>
            <a:r>
              <a:rPr lang="en-US" sz="1200" b="1" dirty="0">
                <a:solidFill>
                  <a:srgbClr val="000000"/>
                </a:solidFill>
                <a:latin typeface="Arial"/>
                <a:cs typeface="Arial"/>
              </a:rPr>
              <a:t>Now comes another puzzle piece...Study Help #12…this one is a matter of some interchangeable words.  Beginning with </a:t>
            </a:r>
          </a:p>
          <a:p>
            <a:pPr>
              <a:lnSpc>
                <a:spcPct val="80000"/>
              </a:lnSpc>
            </a:pPr>
            <a:r>
              <a:rPr lang="en-US" sz="1200" b="1" dirty="0">
                <a:solidFill>
                  <a:srgbClr val="000000"/>
                </a:solidFill>
                <a:latin typeface="Arial"/>
                <a:cs typeface="Arial"/>
              </a:rPr>
              <a:t>////	WILL.....then </a:t>
            </a:r>
          </a:p>
          <a:p>
            <a:pPr>
              <a:lnSpc>
                <a:spcPct val="80000"/>
              </a:lnSpc>
            </a:pPr>
            <a:r>
              <a:rPr lang="en-US" sz="1200" b="1" dirty="0">
                <a:solidFill>
                  <a:srgbClr val="000000"/>
                </a:solidFill>
                <a:latin typeface="Arial"/>
                <a:cs typeface="Arial"/>
              </a:rPr>
              <a:t>////	CONTRACT...followed by </a:t>
            </a:r>
          </a:p>
          <a:p>
            <a:pPr>
              <a:lnSpc>
                <a:spcPct val="80000"/>
              </a:lnSpc>
            </a:pPr>
            <a:r>
              <a:rPr lang="en-US" sz="1200" b="1" dirty="0">
                <a:solidFill>
                  <a:srgbClr val="000000"/>
                </a:solidFill>
                <a:latin typeface="Arial"/>
                <a:cs typeface="Arial"/>
              </a:rPr>
              <a:t>////	TESTAMENT...and finally </a:t>
            </a:r>
          </a:p>
          <a:p>
            <a:pPr>
              <a:lnSpc>
                <a:spcPct val="80000"/>
              </a:lnSpc>
            </a:pPr>
            <a:r>
              <a:rPr lang="en-US" sz="1200" b="1" dirty="0">
                <a:solidFill>
                  <a:srgbClr val="000000"/>
                </a:solidFill>
                <a:latin typeface="Arial"/>
                <a:cs typeface="Arial"/>
              </a:rPr>
              <a:t>////	COVENANT.</a:t>
            </a:r>
          </a:p>
          <a:p>
            <a:pPr>
              <a:lnSpc>
                <a:spcPct val="80000"/>
              </a:lnSpc>
            </a:pPr>
            <a:r>
              <a:rPr lang="en-US" sz="1200" b="1" dirty="0">
                <a:solidFill>
                  <a:srgbClr val="000000"/>
                </a:solidFill>
                <a:latin typeface="Arial"/>
                <a:cs typeface="Arial"/>
              </a:rPr>
              <a:t>Each of these terms has a legal idea behind its meaning. </a:t>
            </a:r>
          </a:p>
          <a:p>
            <a:pPr>
              <a:lnSpc>
                <a:spcPct val="80000"/>
              </a:lnSpc>
            </a:pPr>
            <a:r>
              <a:rPr lang="en-US" sz="1200" b="1" dirty="0">
                <a:solidFill>
                  <a:srgbClr val="000000"/>
                </a:solidFill>
                <a:latin typeface="Arial"/>
                <a:cs typeface="Arial"/>
              </a:rPr>
              <a:t>In fact, </a:t>
            </a:r>
          </a:p>
          <a:p>
            <a:pPr>
              <a:lnSpc>
                <a:spcPct val="80000"/>
              </a:lnSpc>
            </a:pPr>
            <a:r>
              <a:rPr lang="en-US" sz="1200" b="1" dirty="0">
                <a:solidFill>
                  <a:srgbClr val="000000"/>
                </a:solidFill>
                <a:latin typeface="Arial"/>
                <a:cs typeface="Arial"/>
              </a:rPr>
              <a:t>////	CONTRACT and TESTAMENT are interchangeable...as are </a:t>
            </a:r>
          </a:p>
          <a:p>
            <a:pPr>
              <a:lnSpc>
                <a:spcPct val="80000"/>
              </a:lnSpc>
            </a:pPr>
            <a:r>
              <a:rPr lang="en-US" sz="1200" b="1" dirty="0">
                <a:solidFill>
                  <a:srgbClr val="000000"/>
                </a:solidFill>
                <a:latin typeface="Arial"/>
                <a:cs typeface="Arial"/>
              </a:rPr>
              <a:t>////	TESTAMENT and WILL...then </a:t>
            </a:r>
          </a:p>
          <a:p>
            <a:pPr>
              <a:lnSpc>
                <a:spcPct val="80000"/>
              </a:lnSpc>
            </a:pPr>
            <a:r>
              <a:rPr lang="en-US" sz="1200" b="1" dirty="0">
                <a:solidFill>
                  <a:srgbClr val="000000"/>
                </a:solidFill>
                <a:latin typeface="Arial"/>
                <a:cs typeface="Arial"/>
              </a:rPr>
              <a:t>////	WILL and CONTRACT...and finally...each one...</a:t>
            </a:r>
          </a:p>
          <a:p>
            <a:pPr>
              <a:lnSpc>
                <a:spcPct val="80000"/>
              </a:lnSpc>
            </a:pPr>
            <a:r>
              <a:rPr lang="en-US" sz="1200" b="1" dirty="0">
                <a:solidFill>
                  <a:srgbClr val="000000"/>
                </a:solidFill>
                <a:latin typeface="Arial"/>
                <a:cs typeface="Arial"/>
              </a:rPr>
              <a:t>////	CONTRACT,</a:t>
            </a:r>
          </a:p>
          <a:p>
            <a:pPr>
              <a:lnSpc>
                <a:spcPct val="80000"/>
              </a:lnSpc>
            </a:pPr>
            <a:r>
              <a:rPr lang="en-US" sz="1200" b="1" dirty="0">
                <a:solidFill>
                  <a:srgbClr val="000000"/>
                </a:solidFill>
                <a:latin typeface="Arial"/>
                <a:cs typeface="Arial"/>
              </a:rPr>
              <a:t>////	TESTAMENT and</a:t>
            </a:r>
          </a:p>
          <a:p>
            <a:pPr>
              <a:lnSpc>
                <a:spcPct val="80000"/>
              </a:lnSpc>
            </a:pPr>
            <a:r>
              <a:rPr lang="en-US" sz="1200" b="1" dirty="0">
                <a:latin typeface="Arial"/>
                <a:cs typeface="Arial"/>
              </a:rPr>
              <a:t>////	WILL…is an </a:t>
            </a:r>
            <a:r>
              <a:rPr lang="en-US" sz="1200" b="1" dirty="0">
                <a:solidFill>
                  <a:srgbClr val="000000"/>
                </a:solidFill>
                <a:latin typeface="Arial"/>
                <a:cs typeface="Arial"/>
              </a:rPr>
              <a:t>interchangeable term with </a:t>
            </a:r>
          </a:p>
          <a:p>
            <a:pPr>
              <a:lnSpc>
                <a:spcPct val="80000"/>
              </a:lnSpc>
            </a:pPr>
            <a:r>
              <a:rPr lang="en-US" sz="1200" b="1" dirty="0">
                <a:solidFill>
                  <a:srgbClr val="000000"/>
                </a:solidFill>
                <a:latin typeface="Arial"/>
                <a:cs typeface="Arial"/>
              </a:rPr>
              <a:t>////	COVENANT.  </a:t>
            </a:r>
          </a:p>
          <a:p>
            <a:pPr>
              <a:lnSpc>
                <a:spcPct val="80000"/>
              </a:lnSpc>
            </a:pPr>
            <a:r>
              <a:rPr lang="en-US" sz="1200" b="1" dirty="0">
                <a:solidFill>
                  <a:srgbClr val="000000"/>
                </a:solidFill>
                <a:latin typeface="Arial"/>
                <a:cs typeface="Arial"/>
              </a:rPr>
              <a:t>So there is an enormous amount of contractual and legal nuance brought together in these four terms.  In other words, according to the dictionary, we could call the parts of our Bible...</a:t>
            </a:r>
            <a:r>
              <a:rPr lang="en-US" sz="1200" b="1" dirty="0" smtClean="0">
                <a:solidFill>
                  <a:srgbClr val="000000"/>
                </a:solidFill>
                <a:latin typeface="Arial"/>
                <a:cs typeface="Arial"/>
              </a:rPr>
              <a:t>God</a:t>
            </a:r>
            <a:r>
              <a:rPr lang="fr-FR" altLang="ja-JP" sz="1200" b="1" dirty="0" smtClean="0">
                <a:solidFill>
                  <a:srgbClr val="000000"/>
                </a:solidFill>
                <a:latin typeface="Arial"/>
                <a:cs typeface="Arial"/>
              </a:rPr>
              <a:t>'</a:t>
            </a:r>
            <a:r>
              <a:rPr lang="en-US" altLang="ja-JP" sz="1200" b="1" dirty="0" smtClean="0">
                <a:solidFill>
                  <a:srgbClr val="000000"/>
                </a:solidFill>
                <a:latin typeface="Arial"/>
                <a:cs typeface="Arial"/>
              </a:rPr>
              <a:t>s </a:t>
            </a:r>
            <a:r>
              <a:rPr lang="en-US" altLang="ja-JP" sz="1200" b="1" dirty="0">
                <a:solidFill>
                  <a:srgbClr val="000000"/>
                </a:solidFill>
                <a:latin typeface="Arial"/>
                <a:cs typeface="Arial"/>
              </a:rPr>
              <a:t>OLD </a:t>
            </a:r>
          </a:p>
          <a:p>
            <a:pPr>
              <a:lnSpc>
                <a:spcPct val="80000"/>
              </a:lnSpc>
            </a:pPr>
            <a:r>
              <a:rPr lang="en-US" sz="1200" b="1" dirty="0">
                <a:solidFill>
                  <a:srgbClr val="000000"/>
                </a:solidFill>
                <a:latin typeface="Arial"/>
                <a:cs typeface="Arial"/>
              </a:rPr>
              <a:t>////	….WILL…</a:t>
            </a:r>
          </a:p>
          <a:p>
            <a:pPr>
              <a:lnSpc>
                <a:spcPct val="80000"/>
              </a:lnSpc>
            </a:pPr>
            <a:r>
              <a:rPr lang="en-US" sz="1200" b="1" dirty="0">
                <a:solidFill>
                  <a:srgbClr val="000000"/>
                </a:solidFill>
                <a:latin typeface="Arial"/>
                <a:cs typeface="Arial"/>
              </a:rPr>
              <a:t>////	….COVENANT...or</a:t>
            </a:r>
          </a:p>
          <a:p>
            <a:pPr>
              <a:lnSpc>
                <a:spcPct val="80000"/>
              </a:lnSpc>
            </a:pPr>
            <a:r>
              <a:rPr lang="en-US" sz="1200" b="1" dirty="0">
                <a:solidFill>
                  <a:srgbClr val="000000"/>
                </a:solidFill>
                <a:latin typeface="Arial"/>
                <a:cs typeface="Arial"/>
              </a:rPr>
              <a:t>////	….CONTRACT…</a:t>
            </a:r>
          </a:p>
          <a:p>
            <a:pPr>
              <a:lnSpc>
                <a:spcPct val="80000"/>
              </a:lnSpc>
            </a:pPr>
            <a:r>
              <a:rPr lang="en-US" sz="1200" b="1" dirty="0">
                <a:solidFill>
                  <a:srgbClr val="000000"/>
                </a:solidFill>
                <a:latin typeface="Arial"/>
                <a:cs typeface="Arial"/>
              </a:rPr>
              <a:t>In the same way…we could refer to </a:t>
            </a:r>
            <a:r>
              <a:rPr lang="en-US" sz="1200" b="1" dirty="0" smtClean="0">
                <a:solidFill>
                  <a:srgbClr val="000000"/>
                </a:solidFill>
                <a:latin typeface="Arial"/>
                <a:cs typeface="Arial"/>
              </a:rPr>
              <a:t>God</a:t>
            </a:r>
            <a:r>
              <a:rPr lang="fr-FR" altLang="ja-JP" sz="1200" b="1" dirty="0" smtClean="0">
                <a:solidFill>
                  <a:srgbClr val="000000"/>
                </a:solidFill>
                <a:latin typeface="Arial"/>
                <a:cs typeface="Arial"/>
              </a:rPr>
              <a:t>'</a:t>
            </a:r>
            <a:r>
              <a:rPr lang="en-US" altLang="ja-JP" sz="1200" b="1" dirty="0" smtClean="0">
                <a:solidFill>
                  <a:srgbClr val="000000"/>
                </a:solidFill>
                <a:latin typeface="Arial"/>
                <a:cs typeface="Arial"/>
              </a:rPr>
              <a:t>s </a:t>
            </a:r>
            <a:r>
              <a:rPr lang="en-US" altLang="ja-JP" sz="1200" b="1" dirty="0">
                <a:solidFill>
                  <a:srgbClr val="000000"/>
                </a:solidFill>
                <a:latin typeface="Arial"/>
                <a:cs typeface="Arial"/>
              </a:rPr>
              <a:t>New</a:t>
            </a:r>
          </a:p>
          <a:p>
            <a:pPr>
              <a:lnSpc>
                <a:spcPct val="80000"/>
              </a:lnSpc>
            </a:pPr>
            <a:r>
              <a:rPr lang="en-US" sz="1200" b="1" dirty="0">
                <a:solidFill>
                  <a:srgbClr val="000000"/>
                </a:solidFill>
                <a:latin typeface="Arial"/>
                <a:cs typeface="Arial"/>
              </a:rPr>
              <a:t>////	….WILL</a:t>
            </a:r>
          </a:p>
          <a:p>
            <a:pPr>
              <a:lnSpc>
                <a:spcPct val="80000"/>
              </a:lnSpc>
            </a:pPr>
            <a:r>
              <a:rPr lang="en-US" sz="1200" b="1" dirty="0">
                <a:solidFill>
                  <a:srgbClr val="000000"/>
                </a:solidFill>
                <a:latin typeface="Arial"/>
                <a:cs typeface="Arial"/>
              </a:rPr>
              <a:t>////	….COVENANT or</a:t>
            </a:r>
          </a:p>
          <a:p>
            <a:pPr>
              <a:lnSpc>
                <a:spcPct val="80000"/>
              </a:lnSpc>
            </a:pPr>
            <a:r>
              <a:rPr lang="en-US" sz="1200" b="1" dirty="0">
                <a:solidFill>
                  <a:srgbClr val="000000"/>
                </a:solidFill>
                <a:latin typeface="Arial"/>
                <a:cs typeface="Arial"/>
              </a:rPr>
              <a:t>////	….CONTRACT</a:t>
            </a:r>
          </a:p>
          <a:p>
            <a:pPr>
              <a:lnSpc>
                <a:spcPct val="80000"/>
              </a:lnSpc>
            </a:pPr>
            <a:r>
              <a:rPr lang="en-US" sz="1200" b="1" dirty="0">
                <a:solidFill>
                  <a:srgbClr val="000000"/>
                </a:solidFill>
                <a:latin typeface="Arial"/>
                <a:cs typeface="Arial"/>
              </a:rPr>
              <a:t>Interchangeable terms that give enormous insight into the depth and breadth of </a:t>
            </a:r>
            <a:r>
              <a:rPr lang="en-US" sz="1200" b="1" dirty="0" smtClean="0">
                <a:solidFill>
                  <a:srgbClr val="000000"/>
                </a:solidFill>
                <a:latin typeface="Arial"/>
                <a:cs typeface="Arial"/>
              </a:rPr>
              <a:t>God</a:t>
            </a:r>
            <a:r>
              <a:rPr lang="fr-FR" altLang="ja-JP" sz="1200" b="1" dirty="0" smtClean="0">
                <a:solidFill>
                  <a:srgbClr val="000000"/>
                </a:solidFill>
                <a:latin typeface="Arial"/>
                <a:cs typeface="Arial"/>
              </a:rPr>
              <a:t>'</a:t>
            </a:r>
            <a:r>
              <a:rPr lang="en-US" altLang="ja-JP" sz="1200" b="1" dirty="0" smtClean="0">
                <a:solidFill>
                  <a:srgbClr val="000000"/>
                </a:solidFill>
                <a:latin typeface="Arial"/>
                <a:cs typeface="Arial"/>
              </a:rPr>
              <a:t>s </a:t>
            </a:r>
            <a:r>
              <a:rPr lang="en-US" altLang="ja-JP" sz="1200" b="1" dirty="0">
                <a:solidFill>
                  <a:srgbClr val="000000"/>
                </a:solidFill>
                <a:latin typeface="Arial"/>
                <a:cs typeface="Arial"/>
              </a:rPr>
              <a:t>legal arrangements with his Creation. With all these possibilities…it was the decision of earlier translators to use the older inclusive term TESTAMENT…giving us</a:t>
            </a:r>
          </a:p>
          <a:p>
            <a:pPr>
              <a:lnSpc>
                <a:spcPct val="80000"/>
              </a:lnSpc>
            </a:pPr>
            <a:r>
              <a:rPr lang="en-US" sz="1200" b="1" dirty="0">
                <a:solidFill>
                  <a:srgbClr val="000000"/>
                </a:solidFill>
                <a:latin typeface="Arial"/>
                <a:cs typeface="Arial"/>
              </a:rPr>
              <a:t>////	OLD TESTAMENT and</a:t>
            </a:r>
          </a:p>
          <a:p>
            <a:pPr>
              <a:lnSpc>
                <a:spcPct val="80000"/>
              </a:lnSpc>
            </a:pPr>
            <a:r>
              <a:rPr lang="en-US" sz="1200" b="1" dirty="0">
                <a:solidFill>
                  <a:srgbClr val="000000"/>
                </a:solidFill>
                <a:latin typeface="Arial"/>
                <a:cs typeface="Arial"/>
              </a:rPr>
              <a:t>////	NEW TESTAMENT.</a:t>
            </a:r>
          </a:p>
          <a:p>
            <a:pPr>
              <a:lnSpc>
                <a:spcPct val="80000"/>
              </a:lnSpc>
            </a:pPr>
            <a:r>
              <a:rPr lang="en-US" sz="1200" b="1" dirty="0">
                <a:solidFill>
                  <a:srgbClr val="000000"/>
                </a:solidFill>
                <a:latin typeface="Arial"/>
                <a:cs typeface="Arial"/>
              </a:rPr>
              <a:t>Then...with the idea of Biblical covenants and contracts in mind...think about this… </a:t>
            </a:r>
          </a:p>
          <a:p>
            <a:pPr>
              <a:lnSpc>
                <a:spcPct val="80000"/>
              </a:lnSpc>
            </a:pPr>
            <a:endParaRPr lang="en-AU" sz="1200" dirty="0">
              <a:latin typeface="Arial"/>
              <a:cs typeface="Arial"/>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596BE46-4CE3-A948-A39E-71F514C15760}" type="slidenum">
              <a:rPr lang="en-US" sz="1200" b="0">
                <a:latin typeface="Times" charset="0"/>
              </a:rPr>
              <a:pPr/>
              <a:t>21</a:t>
            </a:fld>
            <a:endParaRPr lang="en-US" sz="1200" b="0">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…ang mga panlipunan o pananaliaping mga sitwasyon sa mga sinaunang panahon kung saan ang kontrata at kasunduan ay tanyag na bahagi ng sibil na panayam.  Halimbawa ng sinaunang kasunduan, sa sitwasyong…</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…the social or financial situations in those ancient times where covenants and contracts were a prominent part of civil discourse.  As an example of ancient covenants, this situation…</a:t>
            </a:r>
          </a:p>
          <a:p>
            <a:endParaRPr lang="en-AU">
              <a:latin typeface="Times New Roman" charset="0"/>
              <a:cs typeface="ＭＳ Ｐゴシック" charset="0"/>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2D2C027-0E8B-0A4C-A1BF-2E820F337D89}" type="slidenum">
              <a:rPr lang="en-US" sz="1200" b="0">
                <a:latin typeface="Times" charset="0"/>
              </a:rPr>
              <a:pPr/>
              <a:t>22</a:t>
            </a:fld>
            <a:endParaRPr lang="en-US" sz="1200" b="0">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…sa Tulong sa Pag-Aral # 13…halimbawa ay nagmamay-ari ka ng isang kawan ng mga tupa… ngunit nangangailangan ka ng higit na mas malaking lupa kung saan maaaring manginain ng damo ang mga tupang iyon. </a:t>
            </a:r>
          </a:p>
          <a:p>
            <a:r>
              <a:rPr lang="en-US" b="1">
                <a:solidFill>
                  <a:srgbClr val="000000"/>
                </a:solidFill>
                <a:latin typeface="Times" charset="0"/>
                <a:cs typeface="ＭＳ Ｐゴシック" charset="0"/>
              </a:rPr>
              <a:t> </a:t>
            </a:r>
            <a:r>
              <a:rPr lang="en-US" b="1">
                <a:solidFill>
                  <a:srgbClr val="000000"/>
                </a:solidFill>
                <a:latin typeface="Times New Roman" charset="0"/>
                <a:cs typeface="ＭＳ Ｐゴシック" charset="0"/>
              </a:rPr>
              <a:t>////	Sa kabilang dako, mayroon kang kaibigan na nagmamay-ari ng napakalaking lupain at pumapayag siyang mapasayo ang isang bahagi ng lupang iyon para iyong mapakinabangan. </a:t>
            </a:r>
          </a:p>
          <a:p>
            <a:r>
              <a:rPr lang="en-US" b="1">
                <a:solidFill>
                  <a:srgbClr val="000000"/>
                </a:solidFill>
                <a:latin typeface="Times New Roman" charset="0"/>
                <a:cs typeface="ＭＳ Ｐゴシック" charset="0"/>
              </a:rPr>
              <a:t>Paano ang mangyayaring pag-aayos ukol dito? </a:t>
            </a:r>
          </a:p>
          <a:p>
            <a:r>
              <a:rPr lang="en-US" b="1">
                <a:solidFill>
                  <a:srgbClr val="000000"/>
                </a:solidFill>
                <a:latin typeface="Times New Roman" charset="0"/>
                <a:cs typeface="ＭＳ Ｐゴシック" charset="0"/>
              </a:rPr>
              <a:t>Sa mga panahon sa Bibliya… ito ay makakamit sa isa sa apat na paraan… tulad ng… </a:t>
            </a:r>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…with Study Help 13 in hand…suppose you own a herd of sheep…but you need additional land on which to graze that herd.</a:t>
            </a:r>
          </a:p>
          <a:p>
            <a:r>
              <a:rPr lang="en-US" b="1">
                <a:solidFill>
                  <a:srgbClr val="000000"/>
                </a:solidFill>
                <a:latin typeface="Times New Roman" charset="0"/>
                <a:cs typeface="ＭＳ Ｐゴシック" charset="0"/>
              </a:rPr>
              <a:t>////	On the other hand, your friend owns a very large range of land and is quite willing to make some of it available to fill your needs.</a:t>
            </a:r>
          </a:p>
          <a:p>
            <a:r>
              <a:rPr lang="en-US" b="1">
                <a:solidFill>
                  <a:srgbClr val="000000"/>
                </a:solidFill>
                <a:latin typeface="Times New Roman" charset="0"/>
                <a:cs typeface="ＭＳ Ｐゴシック" charset="0"/>
              </a:rPr>
              <a:t>How do you make that arrangement?</a:t>
            </a:r>
          </a:p>
          <a:p>
            <a:r>
              <a:rPr lang="en-US" b="1">
                <a:solidFill>
                  <a:srgbClr val="000000"/>
                </a:solidFill>
                <a:latin typeface="Times New Roman" charset="0"/>
                <a:cs typeface="ＭＳ Ｐゴシック" charset="0"/>
              </a:rPr>
              <a:t>In Biblical times…in one of four ways...such as…</a:t>
            </a:r>
          </a:p>
          <a:p>
            <a:endParaRPr lang="en-AU">
              <a:latin typeface="Times New Roman" charset="0"/>
              <a:cs typeface="ＭＳ Ｐゴシック"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FAC93DB-DD10-A14C-996A-0EE2584AC014}" type="slidenum">
              <a:rPr lang="en-US" sz="1200" b="0">
                <a:latin typeface="Times" charset="0"/>
              </a:rPr>
              <a:pPr/>
              <a:t>23</a:t>
            </a:fld>
            <a:endParaRPr lang="en-US" sz="1200" b="0">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KASUNDUANG KAMAY.  …</a:t>
            </a:r>
            <a:r>
              <a:rPr lang="en-US" b="1" dirty="0" err="1">
                <a:solidFill>
                  <a:srgbClr val="000000"/>
                </a:solidFill>
                <a:latin typeface="Times" charset="0"/>
                <a:cs typeface="ＭＳ Ｐゴシック" charset="0"/>
              </a:rPr>
              <a:t>magkakamayan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simpleng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pagpapahayag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pagkakaunawaan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a:t>
            </a:r>
            <a:r>
              <a:rPr lang="en-US" b="1" dirty="0">
                <a:solidFill>
                  <a:srgbClr val="000000"/>
                </a:solidFill>
                <a:latin typeface="Times" charset="0"/>
                <a:cs typeface="ＭＳ Ｐゴシック" charset="0"/>
              </a:rPr>
              <a:t> – at </a:t>
            </a:r>
            <a:r>
              <a:rPr lang="en-US" b="1" dirty="0" err="1" smtClean="0">
                <a:solidFill>
                  <a:srgbClr val="000000"/>
                </a:solidFill>
                <a:latin typeface="Times" charset="0"/>
                <a:cs typeface="ＭＳ Ｐゴシック" charset="0"/>
              </a:rPr>
              <a:t>ito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ginagamit</a:t>
            </a:r>
            <a:r>
              <a:rPr lang="en-US" b="1" dirty="0">
                <a:solidFill>
                  <a:srgbClr val="000000"/>
                </a:solidFill>
                <a:latin typeface="Times" charset="0"/>
                <a:cs typeface="ＭＳ Ｐゴシック" charset="0"/>
              </a:rPr>
              <a:t> pa </a:t>
            </a:r>
            <a:r>
              <a:rPr lang="en-US" b="1" dirty="0" err="1">
                <a:solidFill>
                  <a:srgbClr val="000000"/>
                </a:solidFill>
                <a:latin typeface="Times" charset="0"/>
                <a:cs typeface="ＭＳ Ｐゴシック" charset="0"/>
              </a:rPr>
              <a:t>rin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kasalukuyan</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The ancient HAND COVENANT…simply shaking hands…a basic gesture of understanding between people -- coming right on down to our own time.</a:t>
            </a:r>
          </a:p>
          <a:p>
            <a:endParaRPr lang="en-AU" dirty="0">
              <a:latin typeface="Times New Roman" charset="0"/>
              <a:cs typeface="ＭＳ Ｐゴシック"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5C478B9-5ADB-8F4B-8CB0-12EE62CC2164}" type="slidenum">
              <a:rPr lang="en-US" sz="1200" b="0">
                <a:latin typeface="Times" charset="0"/>
              </a:rPr>
              <a:pPr/>
              <a:t>24</a:t>
            </a:fld>
            <a:endParaRPr lang="en-US" sz="1200" b="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KASUNDUANG SAPATOS…. </a:t>
            </a:r>
            <a:r>
              <a:rPr lang="en-US" b="1" dirty="0" err="1">
                <a:solidFill>
                  <a:srgbClr val="000000"/>
                </a:solidFill>
                <a:latin typeface="Times" charset="0"/>
                <a:cs typeface="ＭＳ Ｐゴシック" charset="0"/>
              </a:rPr>
              <a:t>Nahang</a:t>
            </a:r>
            <a:r>
              <a:rPr lang="en-US" b="1" dirty="0">
                <a:solidFill>
                  <a:srgbClr val="000000"/>
                </a:solidFill>
                <a:latin typeface="Times" charset="0"/>
                <a:cs typeface="ＭＳ Ｐゴシック" charset="0"/>
              </a:rPr>
              <a:t> may </a:t>
            </a:r>
            <a:r>
              <a:rPr lang="en-US" b="1" dirty="0" err="1">
                <a:solidFill>
                  <a:srgbClr val="000000"/>
                </a:solidFill>
                <a:latin typeface="Times" charset="0"/>
                <a:cs typeface="ＭＳ Ｐゴシック" charset="0"/>
              </a:rPr>
              <a:t>higit</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makahulugang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senyales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simbulo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bawat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partido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makikipagpalit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sapatos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nitong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itatago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kabilang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partido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hanggang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umiiral</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Upang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mapagwalang-bisa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ibabalik</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isa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a:t>
            </a:r>
            <a:r>
              <a:rPr lang="en-US" b="1" dirty="0">
                <a:solidFill>
                  <a:srgbClr val="000000"/>
                </a:solidFill>
                <a:latin typeface="Times" charset="0"/>
                <a:cs typeface="ＭＳ Ｐゴシック" charset="0"/>
              </a:rPr>
              <a:t>-</a:t>
            </a:r>
            <a:r>
              <a:rPr lang="en-US" b="1" dirty="0" err="1">
                <a:solidFill>
                  <a:srgbClr val="000000"/>
                </a:solidFill>
                <a:latin typeface="Times" charset="0"/>
                <a:cs typeface="ＭＳ Ｐゴシック" charset="0"/>
              </a:rPr>
              <a:t>isa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sapatos</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tapos</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With slightly more symbolic permanence…though temporary…the SHOE COVENANT.  As a symbol of the agreement, each party exchanges a sandal, which will be retained by each...just as long as the agreement is in effect.  To cancel it all, we simply give back each </a:t>
            </a:r>
            <a:r>
              <a:rPr lang="en-US" b="1" dirty="0" smtClean="0">
                <a:solidFill>
                  <a:srgbClr val="000000"/>
                </a:solidFill>
                <a:latin typeface="Times New Roman" charset="0"/>
                <a:cs typeface="ＭＳ Ｐゴシック" charset="0"/>
              </a:rPr>
              <a:t>other</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sandal, and the agreement is concluded.  Things return to their original condition.</a:t>
            </a:r>
          </a:p>
          <a:p>
            <a:endParaRPr lang="en-AU" dirty="0">
              <a:latin typeface="Times New Roman" charset="0"/>
              <a:cs typeface="ＭＳ Ｐゴシック"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3899D03-4BD2-8A42-B3A9-36840A4056A9}" type="slidenum">
              <a:rPr lang="en-US" sz="1200" b="0">
                <a:latin typeface="Times" charset="0"/>
              </a:rPr>
              <a:pPr/>
              <a:t>25</a:t>
            </a:fld>
            <a:endParaRPr lang="en-US" sz="1200" b="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KASUNDUANG ASIN.. </a:t>
            </a:r>
            <a:r>
              <a:rPr lang="en-US" b="1" dirty="0" smtClean="0">
                <a:solidFill>
                  <a:srgbClr val="000000"/>
                </a:solidFill>
                <a:latin typeface="Times" charset="0"/>
                <a:cs typeface="ＭＳ Ｐゴシック" charset="0"/>
              </a:rPr>
              <a:t>Ito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higit</a:t>
            </a:r>
            <a:r>
              <a:rPr lang="en-US" b="1" dirty="0">
                <a:solidFill>
                  <a:srgbClr val="000000"/>
                </a:solidFill>
                <a:latin typeface="Times" charset="0"/>
                <a:cs typeface="ＭＳ Ｐゴシック" charset="0"/>
              </a:rPr>
              <a:t> na mas </a:t>
            </a:r>
            <a:r>
              <a:rPr lang="en-US" b="1" dirty="0" err="1">
                <a:solidFill>
                  <a:srgbClr val="000000"/>
                </a:solidFill>
                <a:latin typeface="Times" charset="0"/>
                <a:cs typeface="ＭＳ Ｐゴシック" charset="0"/>
              </a:rPr>
              <a:t>makabuluhan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kaysa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sapatos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Bawat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partido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magbibigay</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makikipagpalitan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mamahaling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halaga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asin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supot</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kanilang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bitbit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ideya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dito</a:t>
            </a:r>
            <a:r>
              <a:rPr lang="en-US" b="1" dirty="0">
                <a:solidFill>
                  <a:srgbClr val="000000"/>
                </a:solidFill>
                <a:latin typeface="Times" charset="0"/>
                <a:cs typeface="ＭＳ Ｐゴシック" charset="0"/>
              </a:rPr>
              <a:t> ay, kung </a:t>
            </a:r>
            <a:r>
              <a:rPr lang="en-US" b="1" dirty="0" err="1">
                <a:solidFill>
                  <a:srgbClr val="000000"/>
                </a:solidFill>
                <a:latin typeface="Times" charset="0"/>
                <a:cs typeface="ＭＳ Ｐゴシック" charset="0"/>
              </a:rPr>
              <a:t>sakali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humantong</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katapusan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mahirap</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maibabalik</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buong-buo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halaga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asin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naibigay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partido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subalit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sinasabing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impossible.  </a:t>
            </a:r>
            <a:r>
              <a:rPr lang="en-US" b="1" dirty="0" err="1">
                <a:solidFill>
                  <a:srgbClr val="000000"/>
                </a:solidFill>
                <a:latin typeface="Times" charset="0"/>
                <a:cs typeface="ＭＳ Ｐゴシック" charset="0"/>
              </a:rPr>
              <a:t>Ginagamit</a:t>
            </a:r>
            <a:r>
              <a:rPr lang="en-US" b="1" dirty="0">
                <a:solidFill>
                  <a:srgbClr val="000000"/>
                </a:solidFill>
                <a:latin typeface="Times" charset="0"/>
                <a:cs typeface="ＭＳ Ｐゴシック" charset="0"/>
              </a:rPr>
              <a:t> din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asin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sinaunang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panahon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upang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pagtibayin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Paminsan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supot</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pinagpapalit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partido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isa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a:t>
            </a:r>
            <a:r>
              <a:rPr lang="en-US" b="1" dirty="0">
                <a:solidFill>
                  <a:srgbClr val="000000"/>
                </a:solidFill>
                <a:latin typeface="Times" charset="0"/>
                <a:cs typeface="ＭＳ Ｐゴシック" charset="0"/>
              </a:rPr>
              <a:t>-</a:t>
            </a:r>
            <a:r>
              <a:rPr lang="en-US" b="1" dirty="0" err="1">
                <a:solidFill>
                  <a:srgbClr val="000000"/>
                </a:solidFill>
                <a:latin typeface="Times" charset="0"/>
                <a:cs typeface="ＭＳ Ｐゴシック" charset="0"/>
              </a:rPr>
              <a:t>isa.</a:t>
            </a:r>
            <a:r>
              <a:rPr lang="en-US" b="1" dirty="0">
                <a:solidFill>
                  <a:srgbClr val="000000"/>
                </a:solidFill>
                <a:latin typeface="Times" charset="0"/>
                <a:cs typeface="ＭＳ Ｐゴシック" charset="0"/>
              </a:rPr>
              <a:t>  Kung kaya,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maaaring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mapagwalang-bisa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mas </a:t>
            </a:r>
            <a:r>
              <a:rPr lang="en-US" b="1" dirty="0" err="1">
                <a:solidFill>
                  <a:srgbClr val="000000"/>
                </a:solidFill>
                <a:latin typeface="Times" charset="0"/>
                <a:cs typeface="ＭＳ Ｐゴシック" charset="0"/>
              </a:rPr>
              <a:t>madali</a:t>
            </a:r>
            <a:r>
              <a:rPr lang="en-US" b="1" dirty="0">
                <a:solidFill>
                  <a:srgbClr val="000000"/>
                </a:solidFill>
                <a:latin typeface="Times" charset="0"/>
                <a:cs typeface="ＭＳ Ｐゴシック" charset="0"/>
              </a:rPr>
              <a:t>.  </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Ngunit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ngayon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hahantong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tayo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pinakamahalaga</a:t>
            </a:r>
            <a:r>
              <a:rPr lang="en-US" b="1" dirty="0">
                <a:solidFill>
                  <a:srgbClr val="000000"/>
                </a:solidFill>
                <a:latin typeface="Times New Roman" charset="0"/>
                <a:cs typeface="ＭＳ Ｐゴシック" charset="0"/>
              </a:rPr>
              <a:t> at may </a:t>
            </a:r>
            <a:r>
              <a:rPr lang="en-US" b="1" dirty="0" err="1">
                <a:solidFill>
                  <a:srgbClr val="000000"/>
                </a:solidFill>
                <a:latin typeface="Times New Roman" charset="0"/>
                <a:cs typeface="ＭＳ Ｐゴシック" charset="0"/>
              </a:rPr>
              <a:t>pinakamalaking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bisang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a:t>
            </a:r>
            <a:r>
              <a:rPr lang="en-US" b="1" dirty="0">
                <a:solidFill>
                  <a:srgbClr val="000000"/>
                </a:solidFill>
                <a:latin typeface="Times New Roman" charset="0"/>
                <a:cs typeface="ＭＳ Ｐゴシック" charset="0"/>
              </a:rPr>
              <a:t> o </a:t>
            </a:r>
            <a:r>
              <a:rPr lang="en-US" b="1" dirty="0" err="1">
                <a:solidFill>
                  <a:srgbClr val="000000"/>
                </a:solidFill>
                <a:latin typeface="Times New Roman" charset="0"/>
                <a:cs typeface="ＭＳ Ｐゴシック" charset="0"/>
              </a:rPr>
              <a:t>kontrata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lahat</a:t>
            </a:r>
            <a:r>
              <a:rPr lang="en-US" b="1" dirty="0">
                <a:solidFill>
                  <a:srgbClr val="000000"/>
                </a:solidFill>
                <a:latin typeface="Times New Roman" charset="0"/>
                <a:cs typeface="ＭＳ Ｐゴシック" charset="0"/>
              </a:rPr>
              <a:t>.  Ito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tinatawag</a:t>
            </a:r>
            <a:r>
              <a:rPr lang="en-US" b="1" dirty="0">
                <a:solidFill>
                  <a:srgbClr val="000000"/>
                </a:solidFill>
                <a:latin typeface="Times New Roman" charset="0"/>
                <a:cs typeface="ＭＳ Ｐゴシック" charset="0"/>
              </a:rPr>
              <a:t> na KASUNDUAN DUGO. </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err="1">
                <a:solidFill>
                  <a:srgbClr val="000000"/>
                </a:solidFill>
                <a:latin typeface="Times New Roman" charset="0"/>
                <a:cs typeface="ＭＳ Ｐゴシック" charset="0"/>
              </a:rPr>
              <a:t>Ganito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nangyayari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KASUNDUANG DUGO:</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bawat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partido</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malayang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pumili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hayop</a:t>
            </a:r>
            <a:r>
              <a:rPr lang="en-US" b="1" dirty="0">
                <a:solidFill>
                  <a:srgbClr val="000000"/>
                </a:solidFill>
                <a:latin typeface="Times New Roman" charset="0"/>
                <a:cs typeface="ＭＳ Ｐゴシック" charset="0"/>
              </a:rPr>
              <a:t> o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hayop</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depende</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kayamanan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partido</a:t>
            </a:r>
            <a:r>
              <a:rPr lang="en-US" b="1" dirty="0">
                <a:solidFill>
                  <a:srgbClr val="000000"/>
                </a:solidFill>
                <a:latin typeface="Times New Roman" charset="0"/>
                <a:cs typeface="ＭＳ Ｐゴシック" charset="0"/>
              </a:rPr>
              <a:t>. </a:t>
            </a:r>
          </a:p>
          <a:p>
            <a:endParaRPr lang="en-AU" dirty="0">
              <a:latin typeface="Times New Roman"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b="1" dirty="0">
                <a:solidFill>
                  <a:srgbClr val="000000"/>
                </a:solidFill>
                <a:latin typeface="Times New Roman" charset="0"/>
                <a:cs typeface="ＭＳ Ｐゴシック" charset="0"/>
              </a:rPr>
              <a:t>////	But now, we come to the most important and far-reaching ancient covenant or contract agreement of them all.  This one we call a BLOOD COVENANT.</a:t>
            </a:r>
          </a:p>
          <a:p>
            <a:r>
              <a:rPr lang="en-US" b="1" dirty="0">
                <a:solidFill>
                  <a:srgbClr val="000000"/>
                </a:solidFill>
                <a:latin typeface="Times New Roman" charset="0"/>
                <a:cs typeface="ＭＳ Ｐゴシック" charset="0"/>
              </a:rPr>
              <a:t>The Blood Covenant worked like this:</a:t>
            </a:r>
          </a:p>
          <a:p>
            <a:r>
              <a:rPr lang="en-US" b="1" dirty="0">
                <a:solidFill>
                  <a:srgbClr val="000000"/>
                </a:solidFill>
                <a:latin typeface="Times New Roman" charset="0"/>
                <a:cs typeface="ＭＳ Ｐゴシック" charset="0"/>
              </a:rPr>
              <a:t>////	each of the parties to an agreement selects an animal, or animals, depending upon </a:t>
            </a:r>
            <a:r>
              <a:rPr lang="en-US" b="1" dirty="0" smtClean="0">
                <a:solidFill>
                  <a:srgbClr val="000000"/>
                </a:solidFill>
                <a:latin typeface="Times New Roman" charset="0"/>
                <a:cs typeface="ＭＳ Ｐゴシック" charset="0"/>
              </a:rPr>
              <a:t>one</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personal wealth.</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47B7CB0-EDBF-D041-BA93-6FBB5D2C1A27}" type="slidenum">
              <a:rPr lang="en-US" sz="1200" b="0">
                <a:latin typeface="Times" charset="0"/>
              </a:rPr>
              <a:pPr/>
              <a:t>26</a:t>
            </a:fld>
            <a:endParaRPr lang="en-US" sz="1200" b="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hayop</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kakatayin</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katawan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pinatay</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hayop</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ikakalat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ngunit</a:t>
            </a:r>
            <a:r>
              <a:rPr lang="en-US" b="1" dirty="0">
                <a:solidFill>
                  <a:srgbClr val="000000"/>
                </a:solidFill>
                <a:latin typeface="Times" charset="0"/>
                <a:cs typeface="ＭＳ Ｐゴシック" charset="0"/>
              </a:rPr>
              <a:t> mag-</a:t>
            </a:r>
            <a:r>
              <a:rPr lang="en-US" b="1" dirty="0" err="1">
                <a:solidFill>
                  <a:srgbClr val="000000"/>
                </a:solidFill>
                <a:latin typeface="Times" charset="0"/>
                <a:cs typeface="ＭＳ Ｐゴシック" charset="0"/>
              </a:rPr>
              <a:t>iiwan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puwang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pagitan</a:t>
            </a:r>
            <a:r>
              <a:rPr lang="en-US" b="1" dirty="0">
                <a:solidFill>
                  <a:srgbClr val="000000"/>
                </a:solidFill>
                <a:latin typeface="Times" charset="0"/>
                <a:cs typeface="ＭＳ Ｐゴシック" charset="0"/>
              </a:rPr>
              <a:t>. </a:t>
            </a:r>
          </a:p>
          <a:p>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magkatabi</a:t>
            </a:r>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magkasamang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maglalakad</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dalawang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partido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pagitan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katawan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kinatay</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hayop</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Paano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naging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makabuluhan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Oo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dahil</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nagbuwis</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dugo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kanilang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a:t>
            </a:r>
            <a:r>
              <a:rPr lang="en-US" b="1" dirty="0">
                <a:solidFill>
                  <a:srgbClr val="000000"/>
                </a:solidFill>
                <a:latin typeface="Times New Roman" charset="0"/>
                <a:cs typeface="ＭＳ Ｐゴシック" charset="0"/>
              </a:rPr>
              <a:t>.</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Dahil</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KASUNDUANG DUGO ay </a:t>
            </a:r>
            <a:r>
              <a:rPr lang="en-US" b="1" dirty="0" err="1">
                <a:solidFill>
                  <a:srgbClr val="000000"/>
                </a:solidFill>
                <a:latin typeface="Times New Roman" charset="0"/>
                <a:cs typeface="ＭＳ Ｐゴシック" charset="0"/>
              </a:rPr>
              <a:t>ganap</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pagbigkis</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haggang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kamatayan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altLang="ja-JP" b="1" dirty="0" smtClean="0">
                <a:solidFill>
                  <a:srgbClr val="000000"/>
                </a:solidFill>
                <a:latin typeface="Times New Roman" charset="0"/>
                <a:cs typeface="ＭＳ Ｐゴシック" charset="0"/>
              </a:rPr>
              <a:t>"</a:t>
            </a:r>
            <a:r>
              <a:rPr lang="en-US" b="1" dirty="0" err="1" smtClean="0">
                <a:solidFill>
                  <a:srgbClr val="000000"/>
                </a:solidFill>
                <a:latin typeface="Times New Roman" charset="0"/>
                <a:cs typeface="ＭＳ Ｐゴシック" charset="0"/>
              </a:rPr>
              <a:t>naglagda</a:t>
            </a:r>
            <a:r>
              <a:rPr lang="en-US"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a:t>
            </a:r>
            <a:r>
              <a:rPr lang="en-US" b="1" dirty="0">
                <a:solidFill>
                  <a:srgbClr val="000000"/>
                </a:solidFill>
                <a:latin typeface="Times New Roman" charset="0"/>
                <a:cs typeface="ＭＳ Ｐゴシック" charset="0"/>
              </a:rPr>
              <a:t>! Sa </a:t>
            </a:r>
            <a:r>
              <a:rPr lang="en-US" b="1" dirty="0" err="1">
                <a:solidFill>
                  <a:srgbClr val="000000"/>
                </a:solidFill>
                <a:latin typeface="Times New Roman" charset="0"/>
                <a:cs typeface="ＭＳ Ｐゴシック" charset="0"/>
              </a:rPr>
              <a:t>ibang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salita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walang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maaaring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makapag-buwal</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Dugo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Bakit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kailangang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bigyan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halaga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Narito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eksena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Genesis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Abraham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 </a:t>
            </a:r>
          </a:p>
          <a:p>
            <a:r>
              <a:rPr lang="en-US" b="1" dirty="0">
                <a:solidFill>
                  <a:srgbClr val="FF0000"/>
                </a:solidFill>
                <a:latin typeface="Times New Roman" charset="0"/>
                <a:cs typeface="ＭＳ Ｐゴシック" charset="0"/>
              </a:rPr>
              <a:t>////	</a:t>
            </a:r>
            <a:r>
              <a:rPr lang="en-US" altLang="ja-JP" b="1" dirty="0" smtClean="0">
                <a:solidFill>
                  <a:srgbClr val="FF0000"/>
                </a:solidFill>
                <a:latin typeface="Times New Roman" charset="0"/>
                <a:cs typeface="ＭＳ Ｐゴシック" charset="0"/>
              </a:rPr>
              <a:t>" </a:t>
            </a:r>
            <a:r>
              <a:rPr lang="en-US" altLang="ja-JP" b="1" dirty="0">
                <a:solidFill>
                  <a:srgbClr val="FF0000"/>
                </a:solidFill>
                <a:latin typeface="Times New Roman" charset="0"/>
                <a:cs typeface="ＭＳ Ｐゴシック" charset="0"/>
              </a:rPr>
              <a:t>came down and made…or literally CUT…a formal treaty with Abraham (the Abrahamic Covenant.)  Since God could </a:t>
            </a:r>
            <a:r>
              <a:rPr lang="en-US" altLang="ja-JP" b="1" dirty="0" smtClean="0">
                <a:solidFill>
                  <a:srgbClr val="FF0000"/>
                </a:solidFill>
                <a:latin typeface="Times New Roman" charset="0"/>
                <a:cs typeface="ＭＳ Ｐゴシック" charset="0"/>
              </a:rPr>
              <a:t>"swear" </a:t>
            </a:r>
            <a:r>
              <a:rPr lang="en-US" altLang="ja-JP" b="1" dirty="0">
                <a:solidFill>
                  <a:srgbClr val="FF0000"/>
                </a:solidFill>
                <a:latin typeface="Times New Roman" charset="0"/>
                <a:cs typeface="ＭＳ Ｐゴシック" charset="0"/>
              </a:rPr>
              <a:t>(confirm a covenant) by none greater, </a:t>
            </a:r>
            <a:r>
              <a:rPr lang="fr-FR" altLang="ja-JP" b="1" dirty="0" smtClean="0">
                <a:solidFill>
                  <a:srgbClr val="FF0000"/>
                </a:solidFill>
                <a:latin typeface="Times New Roman" charset="0"/>
                <a:cs typeface="ＭＳ Ｐゴシック" charset="0"/>
              </a:rPr>
              <a:t>'</a:t>
            </a:r>
            <a:r>
              <a:rPr lang="en-US" altLang="ja-JP" b="1" dirty="0" smtClean="0">
                <a:solidFill>
                  <a:srgbClr val="FF0000"/>
                </a:solidFill>
                <a:latin typeface="Times New Roman" charset="0"/>
                <a:cs typeface="ＭＳ Ｐゴシック" charset="0"/>
              </a:rPr>
              <a:t>He </a:t>
            </a:r>
            <a:r>
              <a:rPr lang="en-US" altLang="ja-JP" b="1" dirty="0">
                <a:solidFill>
                  <a:srgbClr val="FF0000"/>
                </a:solidFill>
                <a:latin typeface="Times New Roman" charset="0"/>
                <a:cs typeface="ＭＳ Ｐゴシック" charset="0"/>
              </a:rPr>
              <a:t>swore by </a:t>
            </a:r>
            <a:r>
              <a:rPr lang="en-US" altLang="ja-JP" b="1" dirty="0" smtClean="0">
                <a:solidFill>
                  <a:srgbClr val="FF0000"/>
                </a:solidFill>
                <a:latin typeface="Times New Roman" charset="0"/>
                <a:cs typeface="ＭＳ Ｐゴシック" charset="0"/>
              </a:rPr>
              <a:t>Himself</a:t>
            </a:r>
            <a:r>
              <a:rPr lang="fr-FR" altLang="ja-JP" b="1" dirty="0" smtClean="0">
                <a:solidFill>
                  <a:srgbClr val="FF0000"/>
                </a:solidFill>
                <a:latin typeface="Times New Roman" charset="0"/>
                <a:cs typeface="ＭＳ Ｐゴシック" charset="0"/>
              </a:rPr>
              <a:t>'</a:t>
            </a:r>
            <a:r>
              <a:rPr lang="en-US" altLang="ja-JP" b="1" dirty="0" smtClean="0">
                <a:solidFill>
                  <a:srgbClr val="FF0000"/>
                </a:solidFill>
                <a:latin typeface="Times New Roman" charset="0"/>
                <a:cs typeface="ＭＳ Ｐゴシック" charset="0"/>
              </a:rPr>
              <a:t> </a:t>
            </a:r>
            <a:r>
              <a:rPr lang="en-US" altLang="ja-JP" b="1" dirty="0">
                <a:solidFill>
                  <a:srgbClr val="FF0000"/>
                </a:solidFill>
                <a:latin typeface="Times New Roman" charset="0"/>
                <a:cs typeface="ＭＳ Ｐゴシック" charset="0"/>
              </a:rPr>
              <a:t>(Heb. 6:13).  In other words this was a unilateral covenant.  So its promises are absolutely sure.</a:t>
            </a:r>
            <a:endParaRPr lang="en-US" b="1" dirty="0">
              <a:solidFill>
                <a:srgbClr val="FF0000"/>
              </a:solidFill>
              <a:latin typeface="Times New Roman" charset="0"/>
              <a:cs typeface="ＭＳ Ｐゴシック" charset="0"/>
            </a:endParaRPr>
          </a:p>
          <a:p>
            <a:endParaRPr lang="en-AU" dirty="0">
              <a:latin typeface="Times New Roman"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The animals are slaughtered and the carcasses spread about on the ground with a passage between them, </a:t>
            </a:r>
          </a:p>
          <a:p>
            <a:r>
              <a:rPr lang="en-US" b="1" dirty="0">
                <a:solidFill>
                  <a:srgbClr val="000000"/>
                </a:solidFill>
                <a:latin typeface="Times New Roman" charset="0"/>
                <a:cs typeface="ＭＳ Ｐゴシック" charset="0"/>
              </a:rPr>
              <a:t>////	…and then side-by-side, the parties walk together between the animal pieces.  Significant?  Yes…because blood has been spilled in behalf of the arrangement.  </a:t>
            </a:r>
          </a:p>
          <a:p>
            <a:r>
              <a:rPr lang="en-US" b="1" dirty="0">
                <a:solidFill>
                  <a:srgbClr val="000000"/>
                </a:solidFill>
                <a:latin typeface="Times New Roman" charset="0"/>
                <a:cs typeface="ＭＳ Ｐゴシック" charset="0"/>
              </a:rPr>
              <a:t>////	That BLOOD COVENANT then is utterly binding until the death of one of the parties!  In other words, there is no abrogating a blood covenant.  Why this emphasis?  </a:t>
            </a:r>
            <a:r>
              <a:rPr lang="en-US" b="1" dirty="0" smtClean="0">
                <a:solidFill>
                  <a:srgbClr val="000000"/>
                </a:solidFill>
                <a:latin typeface="Times New Roman" charset="0"/>
                <a:cs typeface="ＭＳ Ｐゴシック" charset="0"/>
              </a:rPr>
              <a:t>Here</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a glimpse of that climactic scene in Genesis between Abraham and God: </a:t>
            </a:r>
          </a:p>
          <a:p>
            <a:r>
              <a:rPr lang="en-US" b="1" dirty="0">
                <a:solidFill>
                  <a:srgbClr val="000000"/>
                </a:solidFill>
                <a:latin typeface="Times New Roman" charset="0"/>
                <a:cs typeface="ＭＳ Ｐゴシック" charset="0"/>
              </a:rPr>
              <a:t>////	</a:t>
            </a:r>
            <a:r>
              <a:rPr lang="en-US" altLang="ja-JP" b="1" dirty="0" smtClean="0">
                <a:solidFill>
                  <a:srgbClr val="000000"/>
                </a:solidFill>
                <a:latin typeface="Times New Roman" charset="0"/>
                <a:cs typeface="ＭＳ Ｐゴシック" charset="0"/>
              </a:rPr>
              <a:t>"[</a:t>
            </a:r>
            <a:r>
              <a:rPr lang="en-US" altLang="ja-JP" b="1" dirty="0">
                <a:solidFill>
                  <a:srgbClr val="000000"/>
                </a:solidFill>
                <a:latin typeface="Times New Roman" charset="0"/>
                <a:cs typeface="ＭＳ Ｐゴシック" charset="0"/>
              </a:rPr>
              <a:t>God] came down and made…or literally CUT…a formal treaty with Abraham (the Abrahamic Covenant.)  Since God could </a:t>
            </a:r>
            <a:r>
              <a:rPr lang="en-US" altLang="ja-JP" b="1" dirty="0" smtClean="0">
                <a:solidFill>
                  <a:srgbClr val="000000"/>
                </a:solidFill>
                <a:latin typeface="Times New Roman" charset="0"/>
                <a:cs typeface="ＭＳ Ｐゴシック" charset="0"/>
              </a:rPr>
              <a:t>"swear" </a:t>
            </a:r>
            <a:r>
              <a:rPr lang="en-US" altLang="ja-JP" b="1" dirty="0">
                <a:solidFill>
                  <a:srgbClr val="000000"/>
                </a:solidFill>
                <a:latin typeface="Times New Roman" charset="0"/>
                <a:cs typeface="ＭＳ Ｐゴシック" charset="0"/>
              </a:rPr>
              <a:t>(confirm a covenant) by none greater, </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He </a:t>
            </a:r>
            <a:r>
              <a:rPr lang="en-US" altLang="ja-JP" b="1" dirty="0">
                <a:solidFill>
                  <a:srgbClr val="000000"/>
                </a:solidFill>
                <a:latin typeface="Times New Roman" charset="0"/>
                <a:cs typeface="ＭＳ Ｐゴシック" charset="0"/>
              </a:rPr>
              <a:t>swore by </a:t>
            </a:r>
            <a:r>
              <a:rPr lang="en-US" altLang="ja-JP" b="1" dirty="0" smtClean="0">
                <a:solidFill>
                  <a:srgbClr val="000000"/>
                </a:solidFill>
                <a:latin typeface="Times New Roman" charset="0"/>
                <a:cs typeface="ＭＳ Ｐゴシック" charset="0"/>
              </a:rPr>
              <a:t>Himself</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 </a:t>
            </a:r>
            <a:r>
              <a:rPr lang="en-US" altLang="ja-JP" b="1" dirty="0">
                <a:solidFill>
                  <a:srgbClr val="000000"/>
                </a:solidFill>
                <a:latin typeface="Times New Roman" charset="0"/>
                <a:cs typeface="ＭＳ Ｐゴシック" charset="0"/>
              </a:rPr>
              <a:t>(Heb. 6:13).  In other words this was a unilateral covenant.  So its promises are absolutely sure.</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C03913E3-6BDC-AD48-A426-40BCF784D173}" type="slidenum">
              <a:rPr lang="en-US" sz="1200" b="0">
                <a:latin typeface="Times" charset="0"/>
              </a:rPr>
              <a:pPr/>
              <a:t>27</a:t>
            </a:fld>
            <a:endParaRPr lang="en-US" sz="1200" b="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huling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bahagi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palaisipan</a:t>
            </a:r>
            <a:r>
              <a:rPr lang="en-US" b="1" dirty="0">
                <a:solidFill>
                  <a:srgbClr val="000000"/>
                </a:solidFill>
                <a:latin typeface="Times" charset="0"/>
                <a:cs typeface="ＭＳ Ｐゴシック" charset="0"/>
              </a:rPr>
              <a:t>… </a:t>
            </a:r>
          </a:p>
          <a:p>
            <a:r>
              <a:rPr lang="en-US" b="1" dirty="0" err="1" smtClean="0">
                <a:solidFill>
                  <a:srgbClr val="000000"/>
                </a:solidFill>
                <a:latin typeface="Times" charset="0"/>
                <a:cs typeface="ＭＳ Ｐゴシック" charset="0"/>
              </a:rPr>
              <a:t>Narito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pananaw</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kaganapan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pangkaraniwan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namumuhay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Estados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Unidos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panahong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kasaysayan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mundo</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kamaharlikaan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capitol building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U.S.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Washington D.C.</a:t>
            </a:r>
          </a:p>
          <a:p>
            <a:r>
              <a:rPr lang="en-US" b="1" dirty="0">
                <a:solidFill>
                  <a:srgbClr val="000000"/>
                </a:solidFill>
                <a:latin typeface="Times" charset="0"/>
                <a:cs typeface="ＭＳ Ｐゴシック" charset="0"/>
              </a:rPr>
              <a:t>Sa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iba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 </a:t>
            </a:r>
            <a:r>
              <a:rPr lang="en-US" b="1" dirty="0" err="1">
                <a:solidFill>
                  <a:srgbClr val="000000"/>
                </a:solidFill>
                <a:latin typeface="Times" charset="0"/>
                <a:cs typeface="ＭＳ Ｐゴシック" charset="0"/>
              </a:rPr>
              <a:t>ibang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aspeto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pamumuhay</a:t>
            </a:r>
            <a:r>
              <a:rPr lang="en-US" b="1" dirty="0">
                <a:solidFill>
                  <a:srgbClr val="000000"/>
                </a:solidFill>
                <a:latin typeface="Times" charset="0"/>
                <a:cs typeface="ＭＳ Ｐゴシック" charset="0"/>
              </a:rPr>
              <a:t>… </a:t>
            </a:r>
          </a:p>
          <a:p>
            <a:r>
              <a:rPr lang="en-US" b="1" dirty="0">
                <a:solidFill>
                  <a:srgbClr val="000000"/>
                </a:solidFill>
                <a:latin typeface="Times New Roman" charset="0"/>
                <a:cs typeface="ＭＳ Ｐゴシック" charset="0"/>
              </a:rPr>
              <a:t>////	</a:t>
            </a:r>
            <a:r>
              <a:rPr lang="en-US" altLang="ja-JP" b="1" dirty="0">
                <a:solidFill>
                  <a:srgbClr val="000000"/>
                </a:solidFill>
                <a:latin typeface="Times New Roman" charset="0"/>
                <a:cs typeface="ＭＳ Ｐゴシック" charset="0"/>
              </a:rPr>
              <a:t>…may </a:t>
            </a:r>
            <a:r>
              <a:rPr lang="en-US" altLang="ja-JP" b="1" dirty="0" err="1">
                <a:solidFill>
                  <a:srgbClr val="000000"/>
                </a:solidFill>
                <a:latin typeface="Times New Roman" charset="0"/>
                <a:cs typeface="ＭＳ Ｐゴシック" charset="0"/>
              </a:rPr>
              <a:t>tanong</a:t>
            </a:r>
            <a:r>
              <a:rPr lang="en-US" altLang="ja-JP" b="1" dirty="0">
                <a:solidFill>
                  <a:srgbClr val="000000"/>
                </a:solidFill>
                <a:latin typeface="Times New Roman" charset="0"/>
                <a:cs typeface="ＭＳ Ｐゴシック" charset="0"/>
              </a:rPr>
              <a:t> </a:t>
            </a:r>
            <a:r>
              <a:rPr lang="en-US" altLang="ja-JP" b="1" dirty="0" err="1">
                <a:solidFill>
                  <a:srgbClr val="000000"/>
                </a:solidFill>
                <a:latin typeface="Times New Roman" charset="0"/>
                <a:cs typeface="ＭＳ Ｐゴシック" charset="0"/>
              </a:rPr>
              <a:t>dito</a:t>
            </a:r>
            <a:r>
              <a:rPr lang="en-US" altLang="ja-JP" b="1" dirty="0">
                <a:solidFill>
                  <a:srgbClr val="000000"/>
                </a:solidFill>
                <a:latin typeface="Times New Roman" charset="0"/>
                <a:cs typeface="ＭＳ Ｐゴシック" charset="0"/>
              </a:rPr>
              <a:t>:  ANO ANG NAGPAPANATILI SA LAHAT NA ITO?</a:t>
            </a:r>
          </a:p>
          <a:p>
            <a:endParaRPr lang="en-AU" dirty="0">
              <a:latin typeface="Times New Roman"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Now the last puzzle piece...</a:t>
            </a:r>
          </a:p>
          <a:p>
            <a:r>
              <a:rPr lang="en-US" b="1" dirty="0">
                <a:solidFill>
                  <a:srgbClr val="000000"/>
                </a:solidFill>
                <a:latin typeface="Times New Roman" charset="0"/>
                <a:cs typeface="ＭＳ Ｐゴシック" charset="0"/>
              </a:rPr>
              <a:t>Here is a series of sights and events that are common to life in the United States at this time in the </a:t>
            </a:r>
            <a:r>
              <a:rPr lang="en-US" b="1" dirty="0" smtClean="0">
                <a:solidFill>
                  <a:srgbClr val="000000"/>
                </a:solidFill>
                <a:latin typeface="Times New Roman" charset="0"/>
                <a:cs typeface="ＭＳ Ｐゴシック" charset="0"/>
              </a:rPr>
              <a:t>world</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history.  </a:t>
            </a:r>
          </a:p>
          <a:p>
            <a:r>
              <a:rPr lang="en-US" b="1" dirty="0">
                <a:solidFill>
                  <a:srgbClr val="000000"/>
                </a:solidFill>
                <a:latin typeface="Times New Roman" charset="0"/>
                <a:cs typeface="ＭＳ Ｐゴシック" charset="0"/>
              </a:rPr>
              <a:t>….And the majesty of the U.S. capitol building in Washington D.C.</a:t>
            </a:r>
          </a:p>
          <a:p>
            <a:r>
              <a:rPr lang="en-US" b="1" dirty="0">
                <a:solidFill>
                  <a:srgbClr val="000000"/>
                </a:solidFill>
                <a:latin typeface="Times New Roman" charset="0"/>
                <a:cs typeface="ＭＳ Ｐゴシック" charset="0"/>
              </a:rPr>
              <a:t>With all of these varied aspects of our contemporary life...</a:t>
            </a:r>
          </a:p>
          <a:p>
            <a:r>
              <a:rPr lang="en-US" b="1" dirty="0">
                <a:solidFill>
                  <a:srgbClr val="000000"/>
                </a:solidFill>
                <a:latin typeface="Times New Roman" charset="0"/>
                <a:cs typeface="ＭＳ Ｐゴシック" charset="0"/>
              </a:rPr>
              <a:t>////	….there is a question here:  is there one common concept that holds all this together?  Is there an underlying idea or fundamental principle that brings all this – in this instance, the United States of America – together in what we could call –– in this case –– nationhood?</a:t>
            </a:r>
          </a:p>
          <a:p>
            <a:endParaRPr lang="en-AU" dirty="0">
              <a:latin typeface="Times New Roman" charset="0"/>
              <a:cs typeface="ＭＳ Ｐゴシック"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7723308-FA12-774D-A2D2-8A124E95458B}" type="slidenum">
              <a:rPr lang="en-US" sz="1200" b="0">
                <a:latin typeface="Times" charset="0"/>
              </a:rPr>
              <a:pPr/>
              <a:t>28</a:t>
            </a:fld>
            <a:endParaRPr lang="en-US" sz="1200" b="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Maaari nating sabihin na ang U.S. Constitutaion ang gumaganap na gulugod sa kabuhayan sa Amerika.  Isa itong legal na papeles.. Hindi banal na instrumento.  Kundi sa siglo-siglong mga taon, ang iisang kasunduang ito ang nagbibigkis sa pamumuhay sa Amerika… mapa-giyera o mapayapa… sa masama at sa mabuti… isang kasunduang nalalaman at nauunawaan ng lahat ng Amerikano. </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a:p>
            <a:endParaRPr lang="en-AU">
              <a:latin typeface="Times New Roman" charset="0"/>
              <a:cs typeface="ＭＳ Ｐゴシック"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84C750E-8ED3-1D4B-9370-87ABE13A47F9}" type="slidenum">
              <a:rPr lang="en-US" sz="1200" b="0">
                <a:latin typeface="Times" charset="0"/>
              </a:rPr>
              <a:pPr/>
              <a:t>29</a:t>
            </a:fld>
            <a:endParaRPr lang="en-US" sz="1200" b="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ANG LEGAL NA DOKUMENTO NG PAGKAINTINDIHAN SA PAGITAN NG TAONG BAYAN AT ANG PAMAMAHALAAN!</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latin typeface="Times" charset="0"/>
                <a:cs typeface="ＭＳ Ｐゴシック" charset="0"/>
              </a:rPr>
              <a:t>////	</a:t>
            </a:r>
            <a:r>
              <a:rPr lang="en-US" b="1">
                <a:solidFill>
                  <a:srgbClr val="000000"/>
                </a:solidFill>
                <a:latin typeface="Times New Roman" charset="0"/>
                <a:cs typeface="ＭＳ Ｐゴシック" charset="0"/>
              </a:rPr>
              <a:t>A LEGAL DOCUMENT OF UNDERSTANDING BETWEEN MEN AND THEIR GOVERNMENTS.</a:t>
            </a:r>
          </a:p>
          <a:p>
            <a:endParaRPr lang="en-AU">
              <a:latin typeface="Times New Roman" charset="0"/>
              <a:cs typeface="ＭＳ Ｐゴシック"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90E80B1-4450-7E43-93B0-6004A95D7E2F}" type="slidenum">
              <a:rPr lang="en-US" sz="1200" b="0">
                <a:latin typeface="Times" charset="0"/>
              </a:rPr>
              <a:pPr/>
              <a:t>30</a:t>
            </a:fld>
            <a:endParaRPr lang="en-US" sz="1200" b="0">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TITULO NG BAHAGING ITO: PINAGPAAPTUNGAN NA BATAYAN NG BIBLIYA (A)</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Sa QUICK CHRONOLOGY, </a:t>
            </a:r>
            <a:r>
              <a:rPr lang="en-US" b="1" dirty="0" err="1">
                <a:solidFill>
                  <a:srgbClr val="000000"/>
                </a:solidFill>
                <a:latin typeface="Times" charset="0"/>
                <a:cs typeface="ＭＳ Ｐゴシック" charset="0"/>
              </a:rPr>
              <a:t>nakita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ANO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pangyayari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kabuuan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BIBLIYA.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tuklasin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BAKIT </a:t>
            </a:r>
            <a:r>
              <a:rPr lang="en-US" b="1" dirty="0" err="1">
                <a:solidFill>
                  <a:srgbClr val="000000"/>
                </a:solidFill>
                <a:latin typeface="Times" charset="0"/>
                <a:cs typeface="ＭＳ Ｐゴシック" charset="0"/>
              </a:rPr>
              <a:t>noong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pangyayaring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mundo</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SEGMENT TITLE: BIBLICAL BEDROCK (A)</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In THE QUICK CHRONOLOGY we found THE WHAT of what happened in the great Biblical panorama.  Now </a:t>
            </a:r>
            <a:r>
              <a:rPr lang="en-US" b="1" dirty="0" smtClean="0">
                <a:solidFill>
                  <a:srgbClr val="000000"/>
                </a:solidFill>
                <a:latin typeface="Times" charset="0"/>
                <a:cs typeface="ＭＳ Ｐゴシック" charset="0"/>
              </a:rPr>
              <a:t>it</a:t>
            </a:r>
            <a:r>
              <a:rPr lang="fr-FR" altLang="ja-JP"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s </a:t>
            </a:r>
            <a:r>
              <a:rPr lang="en-US" altLang="ja-JP" b="1" dirty="0">
                <a:solidFill>
                  <a:srgbClr val="000000"/>
                </a:solidFill>
                <a:latin typeface="Times" charset="0"/>
                <a:cs typeface="ＭＳ Ｐゴシック" charset="0"/>
              </a:rPr>
              <a:t>time to discover THE WHY of those world-shaping events.</a:t>
            </a:r>
            <a:endParaRPr lang="en-US" b="1" dirty="0">
              <a:solidFill>
                <a:srgbClr val="000000"/>
              </a:solidFill>
              <a:latin typeface="Times" charset="0"/>
              <a:cs typeface="ＭＳ Ｐゴシック"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0CD383B-33D4-C240-8D59-D11DB552979F}" type="slidenum">
              <a:rPr lang="en-US" sz="1200" b="0">
                <a:latin typeface="Times" charset="0"/>
              </a:rPr>
              <a:pPr/>
              <a:t>3</a:t>
            </a:fld>
            <a:endParaRPr lang="en-US" sz="1200" b="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pag-isipan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idea,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kaganapan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parte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PANIMULA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KRONOLOHIYA… </a:t>
            </a:r>
            <a:r>
              <a:rPr lang="en-US" b="1" dirty="0" err="1">
                <a:solidFill>
                  <a:srgbClr val="000000"/>
                </a:solidFill>
                <a:latin typeface="Times" charset="0"/>
                <a:cs typeface="ＭＳ Ｐゴシック" charset="0"/>
              </a:rPr>
              <a:t>panahon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istoryang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napagdiskusyunan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kanina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lahit</a:t>
            </a:r>
            <a:r>
              <a:rPr lang="en-US" b="1" dirty="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ito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hahantong</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Now think about all of these Biblical concepts, these ideas, the people, the events...all of them major parts of THE BIBLE…BASICALLY and THE QUICK CHRONOLOGY … the </a:t>
            </a:r>
            <a:r>
              <a:rPr lang="en-US" b="1" dirty="0" smtClean="0">
                <a:solidFill>
                  <a:srgbClr val="000000"/>
                </a:solidFill>
                <a:latin typeface="Times New Roman" charset="0"/>
                <a:cs typeface="ＭＳ Ｐゴシック" charset="0"/>
              </a:rPr>
              <a:t>Bible</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time and story lines we have moved through earlier…[DISSOLVING DIRECTLY INTO…]</a:t>
            </a:r>
          </a:p>
          <a:p>
            <a:endParaRPr lang="en-AU" dirty="0">
              <a:latin typeface="Times New Roman" charset="0"/>
              <a:cs typeface="ＭＳ Ｐゴシック"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61F455BE-97C7-1244-B3CB-F3A556619ED5}" type="slidenum">
              <a:rPr lang="en-US" sz="1200" b="0">
                <a:latin typeface="Times" charset="0"/>
              </a:rPr>
              <a:pPr/>
              <a:t>31</a:t>
            </a:fld>
            <a:endParaRPr lang="en-US" sz="1200" b="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Sa MINISTERIO NI PANGINOONG HESU CRISTO</a:t>
            </a:r>
          </a:p>
          <a:p>
            <a:r>
              <a:rPr lang="en-US" b="1">
                <a:solidFill>
                  <a:srgbClr val="000000"/>
                </a:solidFill>
                <a:latin typeface="Times" charset="0"/>
                <a:cs typeface="ＭＳ Ｐゴシック" charset="0"/>
              </a:rPr>
              <a:t>Mayroon pang isang tanong..</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…including and culminating in the ministry of the Lord Jesus Christ!  Now comes another question…</a:t>
            </a:r>
          </a:p>
          <a:p>
            <a:endParaRPr lang="en-AU">
              <a:latin typeface="Times New Roman" charset="0"/>
              <a:cs typeface="ＭＳ Ｐゴシック"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B32EAD1-DE53-4C4C-A80D-3E7B64D0277B}" type="slidenum">
              <a:rPr lang="en-US" sz="1200" b="0">
                <a:latin typeface="Times" charset="0"/>
              </a:rPr>
              <a:pPr/>
              <a:t>32</a:t>
            </a:fld>
            <a:endParaRPr lang="en-US" sz="1200" b="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MAYROON BANG KAUGNAYAN ANG MGA PANGYAYARING ITO?</a:t>
            </a:r>
          </a:p>
          <a:p>
            <a:r>
              <a:rPr lang="en-US" b="1">
                <a:solidFill>
                  <a:srgbClr val="000000"/>
                </a:solidFill>
                <a:latin typeface="Times" charset="0"/>
                <a:cs typeface="ＭＳ Ｐゴシック" charset="0"/>
              </a:rPr>
              <a:t>Mayroon bang ligal na kasunduan o dokumento na maaaring magpaliwanag sa mga kaganapang nangyayari sa Bibilya na tamang-tama sa pagkakaganap nila sa Banal na Kasulatan? Oo naman! Meron! </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Is there here, also, a connection, a combining principle, or perhaps even </a:t>
            </a:r>
            <a:r>
              <a:rPr lang="en-US" b="1" u="sng">
                <a:solidFill>
                  <a:srgbClr val="000000"/>
                </a:solidFill>
                <a:latin typeface="Times New Roman" charset="0"/>
                <a:cs typeface="ＭＳ Ｐゴシック" charset="0"/>
              </a:rPr>
              <a:t>A LEGAL DOCUMENT</a:t>
            </a:r>
            <a:r>
              <a:rPr lang="en-US" b="1">
                <a:solidFill>
                  <a:srgbClr val="000000"/>
                </a:solidFill>
                <a:latin typeface="Times New Roman" charset="0"/>
                <a:cs typeface="ＭＳ Ｐゴシック" charset="0"/>
              </a:rPr>
              <a:t> that would account for the Biblical events unfolding exactly as they did across the pages of Scripture?  Of course, there is!</a:t>
            </a:r>
          </a:p>
          <a:p>
            <a:endParaRPr lang="en-AU">
              <a:latin typeface="Times New Roman" charset="0"/>
              <a:cs typeface="ＭＳ Ｐゴシック"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507D8930-91D2-2B42-94A8-07311CF379F9}" type="slidenum">
              <a:rPr lang="en-US" sz="1200" b="0">
                <a:latin typeface="Times" charset="0"/>
              </a:rPr>
              <a:pPr/>
              <a:t>33</a:t>
            </a:fld>
            <a:endParaRPr lang="en-US" sz="1200" b="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Tingnan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Gumawa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tayo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balangkas</a:t>
            </a:r>
            <a:r>
              <a:rPr lang="en-US" b="1" dirty="0">
                <a:solidFill>
                  <a:srgbClr val="000000"/>
                </a:solidFill>
                <a:latin typeface="Times" charset="0"/>
                <a:cs typeface="ＭＳ Ｐゴシック" charset="0"/>
              </a:rPr>
              <a:t> kung </a:t>
            </a:r>
            <a:r>
              <a:rPr lang="en-US" b="1" dirty="0" err="1">
                <a:solidFill>
                  <a:srgbClr val="000000"/>
                </a:solidFill>
                <a:latin typeface="Times" charset="0"/>
                <a:cs typeface="ＭＳ Ｐゴシック" charset="0"/>
              </a:rPr>
              <a:t>paano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pag-uusapan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Ito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sinaunang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Qumran,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komunidad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Essenes –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pangkat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relihiyosong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Hudyo</a:t>
            </a:r>
            <a:r>
              <a:rPr lang="en-US" b="1" dirty="0">
                <a:solidFill>
                  <a:srgbClr val="000000"/>
                </a:solidFill>
                <a:latin typeface="Times" charset="0"/>
                <a:cs typeface="ＭＳ Ｐゴシック" charset="0"/>
              </a:rPr>
              <a:t> – na </a:t>
            </a:r>
            <a:r>
              <a:rPr lang="en-US" b="1" dirty="0" err="1">
                <a:solidFill>
                  <a:srgbClr val="000000"/>
                </a:solidFill>
                <a:latin typeface="Times" charset="0"/>
                <a:cs typeface="ＭＳ Ｐゴシック" charset="0"/>
              </a:rPr>
              <a:t>namumuhay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nakahwalay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tabing-dagat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Dead Sea na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nalalayo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Jerusalem.  May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naniniwalang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a:t>
            </a:r>
            <a:r>
              <a:rPr lang="en-US" b="1" dirty="0">
                <a:solidFill>
                  <a:srgbClr val="000000"/>
                </a:solidFill>
                <a:latin typeface="Times" charset="0"/>
                <a:cs typeface="ＭＳ Ｐゴシック" charset="0"/>
              </a:rPr>
              <a:t> Juan Bautista ay </a:t>
            </a:r>
            <a:r>
              <a:rPr lang="en-US" b="1" dirty="0" err="1">
                <a:solidFill>
                  <a:srgbClr val="000000"/>
                </a:solidFill>
                <a:latin typeface="Times" charset="0"/>
                <a:cs typeface="ＭＳ Ｐゴシック" charset="0"/>
              </a:rPr>
              <a:t>isa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taong-bayan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dito</a:t>
            </a:r>
            <a:r>
              <a:rPr lang="en-US" b="1" dirty="0">
                <a:solidFill>
                  <a:srgbClr val="000000"/>
                </a:solidFill>
                <a:latin typeface="Times" charset="0"/>
                <a:cs typeface="ＭＳ Ｐゴシック" charset="0"/>
              </a:rPr>
              <a:t>. </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Essenes  ay </a:t>
            </a:r>
            <a:r>
              <a:rPr lang="en-US" b="1" dirty="0" err="1">
                <a:solidFill>
                  <a:srgbClr val="000000"/>
                </a:solidFill>
                <a:latin typeface="Times New Roman" charset="0"/>
                <a:cs typeface="ＭＳ Ｐゴシック" charset="0"/>
              </a:rPr>
              <a:t>kilalang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gumawa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pagkopya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banal na </a:t>
            </a:r>
            <a:r>
              <a:rPr lang="en-US" b="1" dirty="0" err="1">
                <a:solidFill>
                  <a:srgbClr val="000000"/>
                </a:solidFill>
                <a:latin typeface="Times New Roman" charset="0"/>
                <a:cs typeface="ＭＳ Ｐゴシック" charset="0"/>
              </a:rPr>
              <a:t>salita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sinaunang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Hudyo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gamit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kamay</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Habang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napasasailalim</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Palestina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Romano, </a:t>
            </a:r>
            <a:r>
              <a:rPr lang="en-US" b="1" dirty="0" err="1">
                <a:solidFill>
                  <a:srgbClr val="000000"/>
                </a:solidFill>
                <a:latin typeface="Times New Roman" charset="0"/>
                <a:cs typeface="ＭＳ Ｐゴシック" charset="0"/>
              </a:rPr>
              <a:t>malaking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iginugol</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panahon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Essenes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pagkopya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banal na </a:t>
            </a:r>
            <a:r>
              <a:rPr lang="en-US" b="1" dirty="0" err="1">
                <a:solidFill>
                  <a:srgbClr val="000000"/>
                </a:solidFill>
                <a:latin typeface="Times New Roman" charset="0"/>
                <a:cs typeface="ＭＳ Ｐゴシック" charset="0"/>
              </a:rPr>
              <a:t>salita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itinatago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kuweba</a:t>
            </a:r>
            <a:r>
              <a:rPr lang="en-US" b="1" dirty="0">
                <a:solidFill>
                  <a:srgbClr val="000000"/>
                </a:solidFill>
                <a:latin typeface="Times New Roman" charset="0"/>
                <a:cs typeface="ＭＳ Ｐゴシック" charset="0"/>
              </a:rPr>
              <a:t>… </a:t>
            </a:r>
          </a:p>
          <a:p>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pananatilihin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ceramik</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kaban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tulad</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nito</a:t>
            </a:r>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doon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namuhay</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kuwebang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iyon</a:t>
            </a:r>
            <a:r>
              <a:rPr lang="en-US" b="1" dirty="0">
                <a:solidFill>
                  <a:srgbClr val="000000"/>
                </a:solidFill>
                <a:latin typeface="Times New Roman" charset="0"/>
                <a:cs typeface="ＭＳ Ｐゴシック" charset="0"/>
              </a:rPr>
              <a:t> – </a:t>
            </a:r>
            <a:r>
              <a:rPr lang="en-US" b="1" dirty="0" err="1">
                <a:solidFill>
                  <a:srgbClr val="000000"/>
                </a:solidFill>
                <a:latin typeface="Times New Roman" charset="0"/>
                <a:cs typeface="ＭＳ Ｐゴシック" charset="0"/>
              </a:rPr>
              <a:t>walang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sinumang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nakakita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maliban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lalaking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pastol</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naghahanap</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nawawala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niyang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tupa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noong</a:t>
            </a:r>
            <a:r>
              <a:rPr lang="en-US" b="1" dirty="0">
                <a:solidFill>
                  <a:srgbClr val="000000"/>
                </a:solidFill>
                <a:latin typeface="Times New Roman" charset="0"/>
                <a:cs typeface="ＭＳ Ｐゴシック" charset="0"/>
              </a:rPr>
              <a:t> 1947. </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But first…</a:t>
            </a:r>
            <a:r>
              <a:rPr lang="en-US" b="1" dirty="0" smtClean="0">
                <a:solidFill>
                  <a:srgbClr val="000000"/>
                </a:solidFill>
                <a:latin typeface="Times New Roman" charset="0"/>
                <a:cs typeface="ＭＳ Ｐゴシック" charset="0"/>
              </a:rPr>
              <a:t>let</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b="1" dirty="0">
                <a:solidFill>
                  <a:srgbClr val="000000"/>
                </a:solidFill>
                <a:latin typeface="Times New Roman" charset="0"/>
                <a:cs typeface="ＭＳ Ｐゴシック" charset="0"/>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b="1" dirty="0">
                <a:solidFill>
                  <a:srgbClr val="000000"/>
                </a:solidFill>
                <a:latin typeface="Times New Roman" charset="0"/>
                <a:cs typeface="ＭＳ Ｐゴシック" charset="0"/>
              </a:rPr>
              <a:t>////	…preserving them in ceramic jars like this.  And they stayed right there –– in the caves –– undisturbed until 1947 when they were discovered by a shepherd boy searching for his wandering sheep.</a:t>
            </a:r>
          </a:p>
          <a:p>
            <a:endParaRPr lang="en-AU" dirty="0">
              <a:latin typeface="Times New Roman" charset="0"/>
              <a:cs typeface="ＭＳ Ｐゴシック"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A8E8A83-D866-1344-B234-391F3F307A0D}" type="slidenum">
              <a:rPr lang="en-US" sz="1200" b="0">
                <a:latin typeface="Times" charset="0"/>
              </a:rPr>
              <a:pPr/>
              <a:t>34</a:t>
            </a:fld>
            <a:endParaRPr lang="en-US" sz="1200" b="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sinaunang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papeles</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nananatili</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Dambana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Aklat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Museo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Israel, </a:t>
            </a:r>
          </a:p>
          <a:p>
            <a:r>
              <a:rPr lang="en-US" b="1" dirty="0">
                <a:solidFill>
                  <a:srgbClr val="000000"/>
                </a:solidFill>
                <a:latin typeface="Times New Roman" charset="0"/>
                <a:cs typeface="ＭＳ Ｐゴシック" charset="0"/>
              </a:rPr>
              <a:t>////	Kaya… </a:t>
            </a:r>
            <a:r>
              <a:rPr lang="en-US" b="1" dirty="0" err="1">
                <a:solidFill>
                  <a:srgbClr val="000000"/>
                </a:solidFill>
                <a:latin typeface="Times New Roman" charset="0"/>
                <a:cs typeface="ＭＳ Ｐゴシック" charset="0"/>
              </a:rPr>
              <a:t>mula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kuweba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hanggang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museo</a:t>
            </a:r>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hanggang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sinumang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dalubhasang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tagapag-aral</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malaking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naitulong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kasulatan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Essene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nabubuhay</a:t>
            </a:r>
            <a:r>
              <a:rPr lang="en-US" b="1" dirty="0">
                <a:solidFill>
                  <a:srgbClr val="000000"/>
                </a:solidFill>
                <a:latin typeface="Times New Roman" charset="0"/>
                <a:cs typeface="ＭＳ Ｐゴシック" charset="0"/>
              </a:rPr>
              <a:t> pa…  </a:t>
            </a:r>
            <a:r>
              <a:rPr lang="en-US" b="1" dirty="0" err="1">
                <a:solidFill>
                  <a:srgbClr val="000000"/>
                </a:solidFill>
                <a:latin typeface="Times New Roman" charset="0"/>
                <a:cs typeface="ＭＳ Ｐゴシック" charset="0"/>
              </a:rPr>
              <a:t>pinaniniwalaan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marami</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pinakamahalagang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nadiskubreng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arkeolohiya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ika-20 </a:t>
            </a:r>
            <a:r>
              <a:rPr lang="en-US" b="1" dirty="0" err="1">
                <a:solidFill>
                  <a:srgbClr val="000000"/>
                </a:solidFill>
                <a:latin typeface="Times New Roman" charset="0"/>
                <a:cs typeface="ＭＳ Ｐゴシック" charset="0"/>
              </a:rPr>
              <a:t>siglo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mundo</a:t>
            </a:r>
            <a:r>
              <a:rPr lang="en-US" b="1" dirty="0">
                <a:solidFill>
                  <a:srgbClr val="000000"/>
                </a:solidFill>
                <a:latin typeface="Times New Roman" charset="0"/>
                <a:cs typeface="ＭＳ Ｐゴシック" charset="0"/>
              </a:rPr>
              <a:t>.  </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Today, some of those ancient scrolls are preserved and displayed to the public in </a:t>
            </a:r>
            <a:r>
              <a:rPr lang="en-US" b="1" dirty="0" smtClean="0">
                <a:solidFill>
                  <a:srgbClr val="000000"/>
                </a:solidFill>
                <a:latin typeface="Times New Roman" charset="0"/>
                <a:cs typeface="ＭＳ Ｐゴシック" charset="0"/>
              </a:rPr>
              <a:t>Jerusalem</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a:t>
            </a:r>
            <a:r>
              <a:rPr lang="en-US" altLang="ja-JP" b="1" dirty="0">
                <a:solidFill>
                  <a:srgbClr val="000000"/>
                </a:solidFill>
                <a:latin typeface="Times New Roman" charset="0"/>
                <a:cs typeface="ＭＳ Ｐゴシック" charset="0"/>
              </a:rPr>
              <a:t>…</a:t>
            </a:r>
          </a:p>
          <a:p>
            <a:r>
              <a:rPr lang="en-US" b="1" dirty="0">
                <a:solidFill>
                  <a:srgbClr val="000000"/>
                </a:solidFill>
                <a:latin typeface="Times New Roman" charset="0"/>
                <a:cs typeface="ＭＳ Ｐゴシック" charset="0"/>
              </a:rPr>
              <a:t>////	…famed Shrine of the Book at </a:t>
            </a:r>
            <a:r>
              <a:rPr lang="en-US" b="1" dirty="0" smtClean="0">
                <a:solidFill>
                  <a:srgbClr val="000000"/>
                </a:solidFill>
                <a:latin typeface="Times New Roman" charset="0"/>
                <a:cs typeface="ＭＳ Ｐゴシック" charset="0"/>
              </a:rPr>
              <a:t>Israel</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National Museum.</a:t>
            </a:r>
          </a:p>
          <a:p>
            <a:r>
              <a:rPr lang="en-US" b="1" dirty="0">
                <a:solidFill>
                  <a:srgbClr val="000000"/>
                </a:solidFill>
                <a:latin typeface="Times New Roman" charset="0"/>
                <a:cs typeface="ＭＳ Ｐゴシック" charset="0"/>
              </a:rPr>
              <a:t>////	So…from the caves…to the museum and to scroll researchers around the world…an enormous treasure of Essene writings has survived….held by many to be the most significant archeological discovery of the Twentieth Century.</a:t>
            </a:r>
          </a:p>
          <a:p>
            <a:endParaRPr lang="en-AU" dirty="0">
              <a:latin typeface="Times New Roman" charset="0"/>
              <a:cs typeface="ＭＳ Ｐゴシック"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15925FF-C3FB-1C44-8362-E6B71C871E55}" type="slidenum">
              <a:rPr lang="en-US" sz="1200" b="0">
                <a:latin typeface="Times" charset="0"/>
              </a:rPr>
              <a:pPr/>
              <a:t>35</a:t>
            </a:fld>
            <a:endParaRPr lang="en-US" sz="1200" b="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Matapos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malaman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karanasan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Dambana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Aklat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Jerusalem, Israel, </a:t>
            </a:r>
            <a:r>
              <a:rPr lang="en-US" b="1" dirty="0" err="1">
                <a:solidFill>
                  <a:srgbClr val="000000"/>
                </a:solidFill>
                <a:latin typeface="Times" charset="0"/>
                <a:cs typeface="ＭＳ Ｐゴシック" charset="0"/>
              </a:rPr>
              <a:t>dumako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tayo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pag-uunawa</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tulad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kung </a:t>
            </a:r>
            <a:r>
              <a:rPr lang="en-US" b="1" dirty="0" err="1">
                <a:solidFill>
                  <a:srgbClr val="000000"/>
                </a:solidFill>
                <a:latin typeface="Times" charset="0"/>
                <a:cs typeface="ＭＳ Ｐゴシック" charset="0"/>
              </a:rPr>
              <a:t>paano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naisulat</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naipanatili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pahina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banal na </a:t>
            </a:r>
            <a:r>
              <a:rPr lang="en-US" b="1" dirty="0" err="1">
                <a:solidFill>
                  <a:srgbClr val="000000"/>
                </a:solidFill>
                <a:latin typeface="Times" charset="0"/>
                <a:cs typeface="ＭＳ Ｐゴシック" charset="0"/>
              </a:rPr>
              <a:t>kasulatan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Then…with this background inside </a:t>
            </a:r>
            <a:r>
              <a:rPr lang="en-US" b="1" dirty="0" smtClean="0">
                <a:solidFill>
                  <a:srgbClr val="000000"/>
                </a:solidFill>
                <a:latin typeface="Times New Roman" charset="0"/>
                <a:cs typeface="ＭＳ Ｐゴシック" charset="0"/>
              </a:rPr>
              <a:t>Jerusalem</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Shrine of the Book, </a:t>
            </a:r>
            <a:r>
              <a:rPr lang="en-US" altLang="ja-JP" b="1" dirty="0" smtClean="0">
                <a:solidFill>
                  <a:srgbClr val="000000"/>
                </a:solidFill>
                <a:latin typeface="Times New Roman" charset="0"/>
                <a:cs typeface="ＭＳ Ｐゴシック" charset="0"/>
              </a:rPr>
              <a:t>let</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explore the place of the Biblical legal understandings and promises between God and man…just as they have come down to us IN WRITING and preserved in the pages of Scripture in your own Bible.</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2940043D-F74C-C248-8A7B-95FF4D75A7F9}" type="slidenum">
              <a:rPr lang="en-US" sz="1200" b="0">
                <a:latin typeface="Times" charset="0"/>
              </a:rPr>
              <a:pPr/>
              <a:t>36</a:t>
            </a:fld>
            <a:endParaRPr lang="en-US" sz="1200" b="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Ang mga arros sa gilid ng screen ang magsisilbing gabay sa atin sa Tulong sa Pag-aral #14…</a:t>
            </a:r>
          </a:p>
          <a:p>
            <a:r>
              <a:rPr lang="en-US" b="1">
                <a:solidFill>
                  <a:srgbClr val="000000"/>
                </a:solidFill>
                <a:latin typeface="Times" charset="0"/>
                <a:cs typeface="ＭＳ Ｐゴシック" charset="0"/>
              </a:rPr>
              <a:t>////	…una ay ang TIPAN NI ABRAHAM. </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The arrows on the side of the screen will guide us through Study Help #14…</a:t>
            </a:r>
          </a:p>
          <a:p>
            <a:r>
              <a:rPr lang="en-US" b="1">
                <a:solidFill>
                  <a:srgbClr val="000000"/>
                </a:solidFill>
                <a:latin typeface="Times New Roman" charset="0"/>
                <a:cs typeface="ＭＳ Ｐゴシック" charset="0"/>
              </a:rPr>
              <a:t>////	….as we develop…first… THE ABRAHAMIC COVENANT.</a:t>
            </a:r>
          </a:p>
          <a:p>
            <a:endParaRPr lang="en-AU">
              <a:latin typeface="Times New Roman" charset="0"/>
              <a:cs typeface="ＭＳ Ｐゴシック"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1A65CF55-D2DE-4F44-81F3-EC92827C3B57}" type="slidenum">
              <a:rPr lang="en-US" sz="1200" b="0">
                <a:latin typeface="Times" charset="0"/>
              </a:rPr>
              <a:pPr/>
              <a:t>37</a:t>
            </a:fld>
            <a:endParaRPr lang="en-US" sz="1200" b="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Ito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Richardson na </a:t>
            </a:r>
            <a:r>
              <a:rPr lang="en-US"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Pinka</a:t>
            </a:r>
            <a:r>
              <a:rPr lang="en-US" b="1" dirty="0" err="1">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gulugud</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pagpapahayag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Walang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Pasubaling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Nagsimula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Dito</a:t>
            </a:r>
            <a:r>
              <a:rPr lang="en-US" b="1" dirty="0">
                <a:solidFill>
                  <a:srgbClr val="000000"/>
                </a:solidFill>
                <a:latin typeface="Times" charset="0"/>
                <a:cs typeface="ＭＳ Ｐゴシック" charset="0"/>
              </a:rPr>
              <a:t>.</a:t>
            </a:r>
          </a:p>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Abraham….  </a:t>
            </a:r>
            <a:r>
              <a:rPr lang="en-US" b="1" dirty="0" err="1">
                <a:solidFill>
                  <a:srgbClr val="000000"/>
                </a:solidFill>
                <a:latin typeface="Times" charset="0"/>
                <a:cs typeface="ＭＳ Ｐゴシック" charset="0"/>
              </a:rPr>
              <a:t>Nahahati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dalawng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bahagi</a:t>
            </a:r>
            <a:r>
              <a:rPr lang="en-US" b="1" dirty="0">
                <a:solidFill>
                  <a:srgbClr val="000000"/>
                </a:solidFill>
                <a:latin typeface="Times" charset="0"/>
                <a:cs typeface="ＭＳ Ｐゴシック" charset="0"/>
              </a:rPr>
              <a:t>…</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This is </a:t>
            </a:r>
            <a:r>
              <a:rPr lang="en-US" b="1" dirty="0" smtClean="0">
                <a:solidFill>
                  <a:srgbClr val="000000"/>
                </a:solidFill>
                <a:latin typeface="Times New Roman" charset="0"/>
                <a:cs typeface="ＭＳ Ｐゴシック" charset="0"/>
              </a:rPr>
              <a:t>Richardson</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"VERY </a:t>
            </a:r>
            <a:r>
              <a:rPr lang="en-US" altLang="ja-JP" b="1" dirty="0">
                <a:solidFill>
                  <a:srgbClr val="000000"/>
                </a:solidFill>
                <a:latin typeface="Times New Roman" charset="0"/>
                <a:cs typeface="ＭＳ Ｐゴシック" charset="0"/>
              </a:rPr>
              <a:t>BACKBONE OF BIBLICAL REVELATION</a:t>
            </a:r>
            <a:r>
              <a:rPr lang="en-US" altLang="ja-JP" b="1" dirty="0" smtClean="0">
                <a:solidFill>
                  <a:srgbClr val="000000"/>
                </a:solidFill>
                <a:latin typeface="Times New Roman" charset="0"/>
                <a:cs typeface="ＭＳ Ｐゴシック" charset="0"/>
              </a:rPr>
              <a:t>."    GOD</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UNCONDITIONAL COVENANTAL PROGRAM BEGINS RIGHT HERE!</a:t>
            </a:r>
          </a:p>
          <a:p>
            <a:r>
              <a:rPr lang="en-US" b="1" dirty="0">
                <a:solidFill>
                  <a:srgbClr val="000000"/>
                </a:solidFill>
                <a:latin typeface="Times New Roman" charset="0"/>
                <a:cs typeface="ＭＳ Ｐゴシック" charset="0"/>
              </a:rPr>
              <a:t>That great ABRAHAMIC COVENANT....</a:t>
            </a:r>
            <a:r>
              <a:rPr lang="en-US" b="1" dirty="0" smtClean="0">
                <a:solidFill>
                  <a:srgbClr val="000000"/>
                </a:solidFill>
                <a:latin typeface="Times New Roman" charset="0"/>
                <a:cs typeface="ＭＳ Ｐゴシック" charset="0"/>
              </a:rPr>
              <a:t>God</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unconditional covenantal program of the ages was announced in two parts..</a:t>
            </a:r>
          </a:p>
          <a:p>
            <a:endParaRPr lang="en-AU" dirty="0">
              <a:latin typeface="Times New Roman" charset="0"/>
              <a:cs typeface="ＭＳ Ｐゴシック"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A33E65C-0B9B-AE48-8DC4-6BE8C82E9775}" type="slidenum">
              <a:rPr lang="en-US" sz="1200" b="0">
                <a:latin typeface="Times" charset="0"/>
              </a:rPr>
              <a:pPr/>
              <a:t>38</a:t>
            </a:fld>
            <a:endParaRPr lang="en-US" sz="1200" b="0">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Ginagabayan ng mga arrow sa kaliwa…</a:t>
            </a:r>
          </a:p>
          <a:p>
            <a:r>
              <a:rPr lang="en-US" b="1">
                <a:solidFill>
                  <a:srgbClr val="000000"/>
                </a:solidFill>
                <a:latin typeface="Times" charset="0"/>
                <a:cs typeface="ＭＳ Ｐゴシック" charset="0"/>
              </a:rPr>
              <a:t>Ang Tipan ni Abraham ay nanggagaling sa dalawang magkaibang lugar sa Genesis…</a:t>
            </a:r>
          </a:p>
          <a:p>
            <a:r>
              <a:rPr lang="en-US" b="1">
                <a:solidFill>
                  <a:srgbClr val="000000"/>
                </a:solidFill>
                <a:latin typeface="Times New Roman" charset="0"/>
                <a:cs typeface="ＭＳ Ｐゴシック" charset="0"/>
              </a:rPr>
              <a:t>////	Una…Ang panawagan kay Abraham –– na may kalakip na mga Pangako  –– matatagpuan sa Genesis 12:1-3.  Tandaan nating naganap ito sa panahong tinatantiyang 2000 B.C.</a:t>
            </a:r>
          </a:p>
          <a:p>
            <a:r>
              <a:rPr lang="en-US" b="1">
                <a:solidFill>
                  <a:srgbClr val="000000"/>
                </a:solidFill>
                <a:latin typeface="Times New Roman" charset="0"/>
                <a:cs typeface="ＭＳ Ｐゴシック" charset="0"/>
              </a:rPr>
              <a:t>////	Kinamamayaan sa Genesis 15:9-18, dito ipinahayag ang tunay na Kasunduan… …sa pamamagitan ng isang KASUNDUANG DUGO …tulad ng nasabi natin kanina… na nanggaling sa Diyos  –– sa katunayan –– ito ang KASUNDUANG nilagdaan sa pagitan ng Panginoon at ni Abraham.</a:t>
            </a:r>
          </a:p>
          <a:p>
            <a:r>
              <a:rPr lang="en-US" b="1">
                <a:solidFill>
                  <a:srgbClr val="000000"/>
                </a:solidFill>
                <a:latin typeface="Times New Roman" charset="0"/>
                <a:cs typeface="ＭＳ Ｐゴシック" charset="0"/>
              </a:rPr>
              <a:t>Kaya narito tayo ngayon… tayo ang bunga ng sinaunang pangako. </a:t>
            </a:r>
            <a:endParaRPr lang="en-AU">
              <a:latin typeface="Times New Roman"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Guided on the Study Help by the arrows to the left…</a:t>
            </a:r>
          </a:p>
          <a:p>
            <a:r>
              <a:rPr lang="en-US" b="1">
                <a:solidFill>
                  <a:srgbClr val="000000"/>
                </a:solidFill>
                <a:latin typeface="Times New Roman" charset="0"/>
                <a:cs typeface="ＭＳ Ｐゴシック" charset="0"/>
              </a:rPr>
              <a:t>The Abrahamic Promises originate in two different locations in Genesis...</a:t>
            </a:r>
          </a:p>
          <a:p>
            <a:r>
              <a:rPr lang="en-US" b="1">
                <a:solidFill>
                  <a:srgbClr val="000000"/>
                </a:solidFill>
                <a:latin typeface="Times New Roman" charset="0"/>
                <a:cs typeface="ＭＳ Ｐゴシック" charset="0"/>
              </a:rPr>
              <a:t>////	First…Abraham received his famous CALL –– with its three promises –– in Genesis 12:1-3.  Remember the time frame: about 2000 B.C.</a:t>
            </a:r>
          </a:p>
          <a:p>
            <a:r>
              <a:rPr lang="en-US" b="1">
                <a:solidFill>
                  <a:srgbClr val="000000"/>
                </a:solidFill>
                <a:latin typeface="Times New Roman" charset="0"/>
                <a:cs typeface="ＭＳ Ｐゴシック" charset="0"/>
              </a:rPr>
              <a:t>////	Later on in Genesis 15:9-18, the actual Covenant is presented …in the form of a BLOOD COVENANT…as we described earlier…. followed by God –– in effect –– signing the actual COVENANT or contract between Himself and Abraham. </a:t>
            </a:r>
          </a:p>
          <a:p>
            <a:r>
              <a:rPr lang="en-US" b="1">
                <a:solidFill>
                  <a:srgbClr val="000000"/>
                </a:solidFill>
                <a:latin typeface="Times New Roman" charset="0"/>
                <a:cs typeface="ＭＳ Ｐゴシック" charset="0"/>
              </a:rPr>
              <a:t>So then…what ARE the features of that ancient promise.</a:t>
            </a:r>
          </a:p>
          <a:p>
            <a:endParaRPr lang="en-AU">
              <a:latin typeface="Times New Roman" charset="0"/>
              <a:cs typeface="ＭＳ Ｐゴシック"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E2181C6-8876-D64B-9715-45F12C73ADD6}" type="slidenum">
              <a:rPr lang="en-US" sz="1200" b="0">
                <a:latin typeface="Times" charset="0"/>
              </a:rPr>
              <a:pPr/>
              <a:t>39</a:t>
            </a:fld>
            <a:endParaRPr lang="en-US" sz="1200" b="0">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lnSpc>
                <a:spcPct val="80000"/>
              </a:lnSpc>
            </a:pPr>
            <a:endParaRPr lang="en-US" sz="900" b="1" dirty="0">
              <a:solidFill>
                <a:srgbClr val="000000"/>
              </a:solidFill>
              <a:latin typeface="Times" charset="0"/>
              <a:cs typeface="ＭＳ Ｐゴシック" charset="0"/>
            </a:endParaRPr>
          </a:p>
          <a:p>
            <a:pPr>
              <a:lnSpc>
                <a:spcPct val="80000"/>
              </a:lnSpc>
            </a:pPr>
            <a:endParaRPr lang="en-US" sz="900" b="1" dirty="0">
              <a:solidFill>
                <a:srgbClr val="000000"/>
              </a:solidFill>
              <a:latin typeface="Times" charset="0"/>
              <a:cs typeface="ＭＳ Ｐゴシック" charset="0"/>
            </a:endParaRPr>
          </a:p>
          <a:p>
            <a:pPr>
              <a:lnSpc>
                <a:spcPct val="80000"/>
              </a:lnSpc>
            </a:pPr>
            <a:r>
              <a:rPr lang="en-US" sz="900" b="1" dirty="0">
                <a:solidFill>
                  <a:srgbClr val="000000"/>
                </a:solidFill>
                <a:latin typeface="Times" charset="0"/>
                <a:cs typeface="ＭＳ Ｐゴシック" charset="0"/>
              </a:rPr>
              <a:t>____________________________________________________________________________</a:t>
            </a:r>
          </a:p>
          <a:p>
            <a:pPr>
              <a:lnSpc>
                <a:spcPct val="80000"/>
              </a:lnSpc>
            </a:pPr>
            <a:endParaRPr lang="en-US" sz="900" b="1" dirty="0">
              <a:solidFill>
                <a:srgbClr val="000000"/>
              </a:solidFill>
              <a:latin typeface="Times" charset="0"/>
              <a:cs typeface="ＭＳ Ｐゴシック" charset="0"/>
            </a:endParaRPr>
          </a:p>
          <a:p>
            <a:pPr>
              <a:lnSpc>
                <a:spcPct val="80000"/>
              </a:lnSpc>
            </a:pPr>
            <a:r>
              <a:rPr lang="en-US" sz="900" b="1" dirty="0">
                <a:solidFill>
                  <a:srgbClr val="000000"/>
                </a:solidFill>
                <a:latin typeface="Times" charset="0"/>
                <a:cs typeface="ＭＳ Ｐゴシック" charset="0"/>
              </a:rPr>
              <a:t>[English]</a:t>
            </a:r>
          </a:p>
          <a:p>
            <a:pPr>
              <a:lnSpc>
                <a:spcPct val="80000"/>
              </a:lnSpc>
            </a:pPr>
            <a:r>
              <a:rPr lang="en-US" sz="900" b="1" dirty="0">
                <a:solidFill>
                  <a:srgbClr val="000000"/>
                </a:solidFill>
                <a:latin typeface="Times New Roman" charset="0"/>
                <a:cs typeface="ＭＳ Ｐゴシック" charset="0"/>
              </a:rPr>
              <a:t>Read along with this Covenant between God and Abraham as we touched on it much earlier...remember from Genesis 12: 1-3?</a:t>
            </a:r>
          </a:p>
          <a:p>
            <a:pPr>
              <a:lnSpc>
                <a:spcPct val="80000"/>
              </a:lnSpc>
            </a:pPr>
            <a:r>
              <a:rPr lang="en-US" sz="900" b="1" dirty="0">
                <a:solidFill>
                  <a:srgbClr val="000000"/>
                </a:solidFill>
                <a:latin typeface="Times New Roman" charset="0"/>
                <a:cs typeface="ＭＳ Ｐゴシック" charset="0"/>
              </a:rPr>
              <a:t>////	….the L-S-B on the ABRAHAM File Folder.  The verses read…</a:t>
            </a:r>
          </a:p>
          <a:p>
            <a:pPr>
              <a:lnSpc>
                <a:spcPct val="80000"/>
              </a:lnSpc>
            </a:pPr>
            <a:r>
              <a:rPr lang="en-US" sz="900" b="1" dirty="0">
                <a:solidFill>
                  <a:srgbClr val="000000"/>
                </a:solidFill>
                <a:latin typeface="Times New Roman" charset="0"/>
                <a:cs typeface="ＭＳ Ｐゴシック" charset="0"/>
              </a:rPr>
              <a:t>////	 </a:t>
            </a:r>
            <a:r>
              <a:rPr lang="en-US" sz="900" b="1" baseline="30000" dirty="0">
                <a:solidFill>
                  <a:srgbClr val="000000"/>
                </a:solidFill>
                <a:latin typeface="Times New Roman" charset="0"/>
                <a:cs typeface="ＭＳ Ｐゴシック" charset="0"/>
              </a:rPr>
              <a:t>1</a:t>
            </a:r>
            <a:r>
              <a:rPr lang="en-US" sz="900" b="1" dirty="0">
                <a:solidFill>
                  <a:srgbClr val="000000"/>
                </a:solidFill>
                <a:latin typeface="Times New Roman" charset="0"/>
                <a:cs typeface="ＭＳ Ｐゴシック" charset="0"/>
              </a:rPr>
              <a:t> </a:t>
            </a:r>
            <a:r>
              <a:rPr lang="en-US" altLang="ja-JP" sz="900" b="1" dirty="0" smtClean="0">
                <a:solidFill>
                  <a:srgbClr val="000000"/>
                </a:solidFill>
                <a:latin typeface="Times New Roman" charset="0"/>
                <a:cs typeface="ＭＳ Ｐゴシック" charset="0"/>
              </a:rPr>
              <a:t>" </a:t>
            </a:r>
            <a:r>
              <a:rPr lang="en-US" altLang="ja-JP" sz="900" b="1" dirty="0">
                <a:solidFill>
                  <a:srgbClr val="000000"/>
                </a:solidFill>
                <a:latin typeface="Times New Roman" charset="0"/>
                <a:cs typeface="ＭＳ Ｐゴシック" charset="0"/>
              </a:rPr>
              <a:t>The Lord had said to Abram, </a:t>
            </a:r>
          </a:p>
          <a:p>
            <a:pPr lvl="2">
              <a:lnSpc>
                <a:spcPct val="80000"/>
              </a:lnSpc>
            </a:pPr>
            <a:r>
              <a:rPr lang="en-US" altLang="ja-JP" sz="900" b="1" dirty="0" smtClean="0">
                <a:solidFill>
                  <a:srgbClr val="000000"/>
                </a:solidFill>
                <a:latin typeface="Times New Roman" charset="0"/>
              </a:rPr>
              <a:t>"Leave </a:t>
            </a:r>
            <a:r>
              <a:rPr lang="en-US" altLang="ja-JP" sz="900" b="1" dirty="0">
                <a:solidFill>
                  <a:srgbClr val="000000"/>
                </a:solidFill>
                <a:latin typeface="Times New Roman" charset="0"/>
              </a:rPr>
              <a:t>your country, your people and your </a:t>
            </a:r>
            <a:r>
              <a:rPr lang="en-US" altLang="ja-JP" sz="900" b="1" dirty="0" smtClean="0">
                <a:solidFill>
                  <a:srgbClr val="000000"/>
                </a:solidFill>
                <a:latin typeface="Times New Roman" charset="0"/>
              </a:rPr>
              <a:t>father</a:t>
            </a:r>
            <a:r>
              <a:rPr lang="fr-FR" altLang="ja-JP" sz="900" b="1" dirty="0" smtClean="0">
                <a:solidFill>
                  <a:srgbClr val="000000"/>
                </a:solidFill>
                <a:latin typeface="Times New Roman" charset="0"/>
              </a:rPr>
              <a:t>'</a:t>
            </a:r>
            <a:r>
              <a:rPr lang="en-US" altLang="ja-JP" sz="900" b="1" dirty="0" smtClean="0">
                <a:solidFill>
                  <a:srgbClr val="000000"/>
                </a:solidFill>
                <a:latin typeface="Times New Roman" charset="0"/>
              </a:rPr>
              <a:t>s </a:t>
            </a:r>
            <a:r>
              <a:rPr lang="en-US" altLang="ja-JP" sz="900" b="1" dirty="0">
                <a:solidFill>
                  <a:srgbClr val="000000"/>
                </a:solidFill>
                <a:latin typeface="Times New Roman" charset="0"/>
              </a:rPr>
              <a:t>household, and go to the land I will show you.</a:t>
            </a:r>
          </a:p>
          <a:p>
            <a:pPr>
              <a:lnSpc>
                <a:spcPct val="80000"/>
              </a:lnSpc>
            </a:pPr>
            <a:r>
              <a:rPr lang="en-US" sz="900" b="1" dirty="0">
                <a:solidFill>
                  <a:srgbClr val="000000"/>
                </a:solidFill>
                <a:latin typeface="Times New Roman" charset="0"/>
                <a:cs typeface="ＭＳ Ｐゴシック" charset="0"/>
              </a:rPr>
              <a:t>////	THIS IS THE PROMISE OF A LAND FOR THE </a:t>
            </a:r>
            <a:r>
              <a:rPr lang="en-US" sz="900" b="1" dirty="0" smtClean="0">
                <a:solidFill>
                  <a:srgbClr val="000000"/>
                </a:solidFill>
                <a:latin typeface="Times New Roman" charset="0"/>
                <a:cs typeface="ＭＳ Ｐゴシック" charset="0"/>
              </a:rPr>
              <a:t>ABRAHAM</a:t>
            </a:r>
            <a:r>
              <a:rPr lang="fr-FR" altLang="ja-JP" sz="900" b="1" dirty="0" smtClean="0">
                <a:solidFill>
                  <a:srgbClr val="000000"/>
                </a:solidFill>
                <a:latin typeface="Times New Roman" charset="0"/>
                <a:cs typeface="ＭＳ Ｐゴシック" charset="0"/>
              </a:rPr>
              <a:t>'</a:t>
            </a:r>
            <a:r>
              <a:rPr lang="en-US" altLang="ja-JP" sz="900" b="1" dirty="0" smtClean="0">
                <a:solidFill>
                  <a:srgbClr val="000000"/>
                </a:solidFill>
                <a:latin typeface="Times New Roman" charset="0"/>
                <a:cs typeface="ＭＳ Ｐゴシック" charset="0"/>
              </a:rPr>
              <a:t>S </a:t>
            </a:r>
            <a:r>
              <a:rPr lang="en-US" altLang="ja-JP" sz="900" b="1" dirty="0">
                <a:solidFill>
                  <a:srgbClr val="000000"/>
                </a:solidFill>
                <a:latin typeface="Times New Roman" charset="0"/>
                <a:cs typeface="ＭＳ Ｐゴシック" charset="0"/>
              </a:rPr>
              <a:t>DESCENDANTS.</a:t>
            </a:r>
          </a:p>
          <a:p>
            <a:pPr>
              <a:lnSpc>
                <a:spcPct val="80000"/>
              </a:lnSpc>
            </a:pPr>
            <a:r>
              <a:rPr lang="en-US" sz="900" b="1" dirty="0">
                <a:solidFill>
                  <a:srgbClr val="000000"/>
                </a:solidFill>
                <a:latin typeface="Times New Roman" charset="0"/>
                <a:cs typeface="ＭＳ Ｐゴシック" charset="0"/>
              </a:rPr>
              <a:t>////	 </a:t>
            </a:r>
            <a:r>
              <a:rPr lang="en-US" sz="900" b="1" baseline="30000" dirty="0" smtClean="0">
                <a:solidFill>
                  <a:srgbClr val="000000"/>
                </a:solidFill>
                <a:latin typeface="Times New Roman" charset="0"/>
                <a:cs typeface="ＭＳ Ｐゴシック" charset="0"/>
              </a:rPr>
              <a:t>2</a:t>
            </a:r>
            <a:r>
              <a:rPr lang="en-US" altLang="ja-JP" sz="900" b="1" dirty="0" smtClean="0">
                <a:solidFill>
                  <a:srgbClr val="000000"/>
                </a:solidFill>
                <a:latin typeface="Times New Roman" charset="0"/>
                <a:cs typeface="ＭＳ Ｐゴシック" charset="0"/>
              </a:rPr>
              <a:t>"I </a:t>
            </a:r>
            <a:r>
              <a:rPr lang="en-US" altLang="ja-JP" sz="900" b="1" dirty="0">
                <a:solidFill>
                  <a:srgbClr val="000000"/>
                </a:solidFill>
                <a:latin typeface="Times New Roman" charset="0"/>
                <a:cs typeface="ＭＳ Ｐゴシック" charset="0"/>
              </a:rPr>
              <a:t>will make you into a great nation </a:t>
            </a:r>
          </a:p>
          <a:p>
            <a:pPr>
              <a:lnSpc>
                <a:spcPct val="80000"/>
              </a:lnSpc>
            </a:pPr>
            <a:r>
              <a:rPr lang="en-US" sz="900" b="1" dirty="0">
                <a:solidFill>
                  <a:srgbClr val="000000"/>
                </a:solidFill>
                <a:latin typeface="Times New Roman" charset="0"/>
                <a:cs typeface="ＭＳ Ｐゴシック" charset="0"/>
              </a:rPr>
              <a:t>	      and I will bless you;</a:t>
            </a:r>
          </a:p>
          <a:p>
            <a:pPr>
              <a:lnSpc>
                <a:spcPct val="80000"/>
              </a:lnSpc>
            </a:pPr>
            <a:r>
              <a:rPr lang="en-US" sz="900" b="1" dirty="0">
                <a:solidFill>
                  <a:srgbClr val="000000"/>
                </a:solidFill>
                <a:latin typeface="Times New Roman" charset="0"/>
                <a:cs typeface="ＭＳ Ｐゴシック" charset="0"/>
              </a:rPr>
              <a:t>	   I will make your name great,</a:t>
            </a:r>
          </a:p>
          <a:p>
            <a:pPr>
              <a:lnSpc>
                <a:spcPct val="80000"/>
              </a:lnSpc>
            </a:pPr>
            <a:r>
              <a:rPr lang="en-US" sz="900" b="1" dirty="0">
                <a:solidFill>
                  <a:srgbClr val="000000"/>
                </a:solidFill>
                <a:latin typeface="Times New Roman" charset="0"/>
                <a:cs typeface="ＭＳ Ｐゴシック" charset="0"/>
              </a:rPr>
              <a:t>	      and you will be a blessing.</a:t>
            </a:r>
          </a:p>
          <a:p>
            <a:pPr>
              <a:lnSpc>
                <a:spcPct val="80000"/>
              </a:lnSpc>
            </a:pPr>
            <a:r>
              <a:rPr lang="en-US" sz="900" b="1" dirty="0">
                <a:solidFill>
                  <a:srgbClr val="000000"/>
                </a:solidFill>
                <a:latin typeface="Times New Roman" charset="0"/>
                <a:cs typeface="ＭＳ Ｐゴシック" charset="0"/>
              </a:rPr>
              <a:t>////	THIS IS THE PROMISE OF A SEED, OR GREAT LINE OF DESCENDANTS, TO COME FROM HIM.</a:t>
            </a:r>
          </a:p>
          <a:p>
            <a:pPr>
              <a:lnSpc>
                <a:spcPct val="80000"/>
              </a:lnSpc>
            </a:pPr>
            <a:r>
              <a:rPr lang="en-US" sz="900" b="1" dirty="0">
                <a:solidFill>
                  <a:srgbClr val="000000"/>
                </a:solidFill>
                <a:latin typeface="Times New Roman" charset="0"/>
                <a:cs typeface="ＭＳ Ｐゴシック" charset="0"/>
              </a:rPr>
              <a:t>////	 </a:t>
            </a:r>
            <a:r>
              <a:rPr lang="en-US" sz="900" b="1" baseline="30000" dirty="0">
                <a:solidFill>
                  <a:srgbClr val="000000"/>
                </a:solidFill>
                <a:latin typeface="Times New Roman" charset="0"/>
                <a:cs typeface="ＭＳ Ｐゴシック" charset="0"/>
              </a:rPr>
              <a:t>3</a:t>
            </a:r>
            <a:r>
              <a:rPr lang="en-US" sz="900" b="1" dirty="0">
                <a:solidFill>
                  <a:srgbClr val="000000"/>
                </a:solidFill>
                <a:latin typeface="Times New Roman" charset="0"/>
                <a:cs typeface="ＭＳ Ｐゴシック" charset="0"/>
              </a:rPr>
              <a:t> I will bless those who bless you,</a:t>
            </a:r>
          </a:p>
          <a:p>
            <a:pPr>
              <a:lnSpc>
                <a:spcPct val="80000"/>
              </a:lnSpc>
            </a:pPr>
            <a:r>
              <a:rPr lang="en-US" sz="900" b="1" dirty="0">
                <a:solidFill>
                  <a:srgbClr val="000000"/>
                </a:solidFill>
                <a:latin typeface="Times New Roman" charset="0"/>
                <a:cs typeface="ＭＳ Ｐゴシック" charset="0"/>
              </a:rPr>
              <a:t>	      and whoever curses you I will curse;</a:t>
            </a:r>
          </a:p>
          <a:p>
            <a:pPr>
              <a:lnSpc>
                <a:spcPct val="80000"/>
              </a:lnSpc>
            </a:pPr>
            <a:r>
              <a:rPr lang="en-US" sz="900" b="1" dirty="0">
                <a:solidFill>
                  <a:srgbClr val="000000"/>
                </a:solidFill>
                <a:latin typeface="Times New Roman" charset="0"/>
                <a:cs typeface="ＭＳ Ｐゴシック" charset="0"/>
              </a:rPr>
              <a:t>	 and all peoples on earth</a:t>
            </a:r>
          </a:p>
          <a:p>
            <a:pPr>
              <a:lnSpc>
                <a:spcPct val="80000"/>
              </a:lnSpc>
            </a:pPr>
            <a:r>
              <a:rPr lang="en-US" sz="900" b="1" dirty="0">
                <a:solidFill>
                  <a:srgbClr val="000000"/>
                </a:solidFill>
                <a:latin typeface="Times New Roman" charset="0"/>
                <a:cs typeface="ＭＳ Ｐゴシック" charset="0"/>
              </a:rPr>
              <a:t>                will be blessed through you</a:t>
            </a:r>
            <a:r>
              <a:rPr lang="en-US" sz="900" b="1" dirty="0" smtClean="0">
                <a:solidFill>
                  <a:srgbClr val="000000"/>
                </a:solidFill>
                <a:latin typeface="Times New Roman" charset="0"/>
                <a:cs typeface="ＭＳ Ｐゴシック" charset="0"/>
              </a:rPr>
              <a:t>.</a:t>
            </a:r>
            <a:r>
              <a:rPr lang="en-US" altLang="ja-JP" sz="900" b="1" dirty="0" smtClean="0">
                <a:solidFill>
                  <a:srgbClr val="000000"/>
                </a:solidFill>
                <a:latin typeface="Times New Roman" charset="0"/>
                <a:cs typeface="ＭＳ Ｐゴシック" charset="0"/>
              </a:rPr>
              <a:t>"</a:t>
            </a:r>
            <a:endParaRPr lang="en-US" altLang="ja-JP" sz="900" b="1" dirty="0">
              <a:solidFill>
                <a:srgbClr val="000000"/>
              </a:solidFill>
              <a:latin typeface="Times New Roman" charset="0"/>
              <a:cs typeface="ＭＳ Ｐゴシック" charset="0"/>
            </a:endParaRPr>
          </a:p>
          <a:p>
            <a:pPr>
              <a:lnSpc>
                <a:spcPct val="80000"/>
              </a:lnSpc>
            </a:pPr>
            <a:r>
              <a:rPr lang="en-US" sz="900" b="1" dirty="0">
                <a:solidFill>
                  <a:srgbClr val="000000"/>
                </a:solidFill>
                <a:latin typeface="Times New Roman" charset="0"/>
                <a:cs typeface="ＭＳ Ｐゴシック" charset="0"/>
              </a:rPr>
              <a:t>////	THIS IS THE BLESSING, THAT PART OF THE PROMISE THAT EXTENDS FAR BEYOND </a:t>
            </a:r>
            <a:r>
              <a:rPr lang="en-US" sz="900" b="1" dirty="0" smtClean="0">
                <a:solidFill>
                  <a:srgbClr val="000000"/>
                </a:solidFill>
                <a:latin typeface="Times New Roman" charset="0"/>
                <a:cs typeface="ＭＳ Ｐゴシック" charset="0"/>
              </a:rPr>
              <a:t>ABRAHAM</a:t>
            </a:r>
            <a:r>
              <a:rPr lang="fr-FR" altLang="ja-JP" sz="900" b="1" dirty="0" smtClean="0">
                <a:solidFill>
                  <a:srgbClr val="000000"/>
                </a:solidFill>
                <a:latin typeface="Times New Roman" charset="0"/>
                <a:cs typeface="ＭＳ Ｐゴシック" charset="0"/>
              </a:rPr>
              <a:t>'</a:t>
            </a:r>
            <a:r>
              <a:rPr lang="en-US" altLang="ja-JP" sz="900" b="1" dirty="0" smtClean="0">
                <a:solidFill>
                  <a:srgbClr val="000000"/>
                </a:solidFill>
                <a:latin typeface="Times New Roman" charset="0"/>
                <a:cs typeface="ＭＳ Ｐゴシック" charset="0"/>
              </a:rPr>
              <a:t>S </a:t>
            </a:r>
            <a:r>
              <a:rPr lang="en-US" altLang="ja-JP" sz="900" b="1" dirty="0">
                <a:solidFill>
                  <a:srgbClr val="000000"/>
                </a:solidFill>
                <a:latin typeface="Times New Roman" charset="0"/>
                <a:cs typeface="ＭＳ Ｐゴシック" charset="0"/>
              </a:rPr>
              <a:t>LINE…OUT TO EVERY PERSON ON EARTH FROM THEN UNTIL THIS VERY DAY!</a:t>
            </a:r>
          </a:p>
          <a:p>
            <a:pPr>
              <a:lnSpc>
                <a:spcPct val="80000"/>
              </a:lnSpc>
            </a:pPr>
            <a:r>
              <a:rPr lang="en-US" sz="900" b="1" dirty="0">
                <a:solidFill>
                  <a:srgbClr val="000000"/>
                </a:solidFill>
                <a:latin typeface="Times New Roman" charset="0"/>
                <a:cs typeface="ＭＳ Ｐゴシック" charset="0"/>
              </a:rPr>
              <a:t>////	The significant points of that promise are these... L…S…B… presenting to Abraham  </a:t>
            </a:r>
          </a:p>
          <a:p>
            <a:pPr>
              <a:lnSpc>
                <a:spcPct val="80000"/>
              </a:lnSpc>
            </a:pPr>
            <a:r>
              <a:rPr lang="en-US" sz="900" b="1" dirty="0">
                <a:solidFill>
                  <a:srgbClr val="000000"/>
                </a:solidFill>
                <a:latin typeface="Times New Roman" charset="0"/>
                <a:cs typeface="ＭＳ Ｐゴシック" charset="0"/>
              </a:rPr>
              <a:t>A LAND...A SEED......AND A BLESSING!</a:t>
            </a:r>
          </a:p>
          <a:p>
            <a:pPr>
              <a:lnSpc>
                <a:spcPct val="80000"/>
              </a:lnSpc>
            </a:pPr>
            <a:endParaRPr lang="en-AU" sz="900" dirty="0">
              <a:latin typeface="Times New Roman" charset="0"/>
              <a:cs typeface="ＭＳ Ｐゴシック"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575A80E9-93E7-2843-AF99-A6838D725210}" type="slidenum">
              <a:rPr lang="en-US" sz="1200" b="0">
                <a:latin typeface="Times" charset="0"/>
              </a:rPr>
              <a:pPr/>
              <a:t>40</a:t>
            </a:fld>
            <a:endParaRPr lang="en-US" sz="1200" b="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kasagutan</a:t>
            </a:r>
            <a:r>
              <a:rPr lang="en-US" b="1" dirty="0">
                <a:solidFill>
                  <a:srgbClr val="000000"/>
                </a:solidFill>
                <a:latin typeface="Times" charset="0"/>
                <a:cs typeface="ＭＳ Ｐゴシック" charset="0"/>
              </a:rPr>
              <a:t> ay </a:t>
            </a:r>
            <a:r>
              <a:rPr lang="fr-FR"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oo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ideyang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naroon</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tinatawag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itong</a:t>
            </a:r>
            <a:r>
              <a:rPr lang="en-US" b="1" dirty="0">
                <a:solidFill>
                  <a:srgbClr val="000000"/>
                </a:solidFill>
                <a:latin typeface="Times" charset="0"/>
                <a:cs typeface="ＭＳ Ｐゴシック" charset="0"/>
              </a:rPr>
              <a:t> PINAGPAPATUNGAN NG BATAYAN NG BIBLIYA…</a:t>
            </a:r>
            <a:r>
              <a:rPr lang="en-US" b="1" dirty="0" err="1">
                <a:solidFill>
                  <a:srgbClr val="000000"/>
                </a:solidFill>
                <a:latin typeface="Times" charset="0"/>
                <a:cs typeface="ＭＳ Ｐゴシック" charset="0"/>
              </a:rPr>
              <a:t>dahil</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malalim</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kahulugahan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paghahayag</a:t>
            </a:r>
            <a:r>
              <a:rPr lang="en-US" b="1" dirty="0">
                <a:solidFill>
                  <a:srgbClr val="000000"/>
                </a:solidFill>
                <a:latin typeface="Times" charset="0"/>
                <a:cs typeface="ＭＳ Ｐゴシック" charset="0"/>
              </a:rPr>
              <a:t> at pang-</a:t>
            </a:r>
            <a:r>
              <a:rPr lang="en-US" b="1" dirty="0" err="1">
                <a:solidFill>
                  <a:srgbClr val="000000"/>
                </a:solidFill>
                <a:latin typeface="Times" charset="0"/>
                <a:cs typeface="ＭＳ Ｐゴシック" charset="0"/>
              </a:rPr>
              <a:t>uunawa</a:t>
            </a:r>
            <a:r>
              <a:rPr lang="en-US" b="1" dirty="0">
                <a:solidFill>
                  <a:srgbClr val="000000"/>
                </a:solidFill>
                <a:latin typeface="Times" charset="0"/>
                <a:cs typeface="ＭＳ Ｐゴシック" charset="0"/>
              </a:rPr>
              <a:t>…</a:t>
            </a:r>
          </a:p>
          <a:p>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lahat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nagsisinula</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The answer is, yes. The ideas ARE there.  And we call them, our BIBLICAL BEDROCK...because in that deepest stratum of biblical meaning, revelation and understanding...</a:t>
            </a:r>
          </a:p>
          <a:p>
            <a:r>
              <a:rPr lang="en-US" b="1" dirty="0">
                <a:solidFill>
                  <a:srgbClr val="000000"/>
                </a:solidFill>
                <a:latin typeface="Times" charset="0"/>
                <a:cs typeface="ＭＳ Ｐゴシック" charset="0"/>
              </a:rPr>
              <a:t>////	….</a:t>
            </a:r>
            <a:r>
              <a:rPr lang="en-US" b="1" dirty="0" smtClean="0">
                <a:solidFill>
                  <a:srgbClr val="000000"/>
                </a:solidFill>
                <a:latin typeface="Times" charset="0"/>
                <a:cs typeface="ＭＳ Ｐゴシック" charset="0"/>
              </a:rPr>
              <a:t>that</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where it all begins.</a:t>
            </a:r>
          </a:p>
          <a:p>
            <a:endParaRPr lang="en-AU" dirty="0">
              <a:latin typeface="Times New Roman"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A1DF8CC-3EE3-6441-AF42-BF8504910AF6}" type="slidenum">
              <a:rPr lang="en-US" sz="1200" b="0">
                <a:latin typeface="Times" charset="0"/>
              </a:rPr>
              <a:pPr/>
              <a:t>5</a:t>
            </a:fld>
            <a:endParaRPr lang="en-US" sz="1200" b="0">
              <a:latin typeface="Time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Kaya… sa balangkas… Ang TIPAN NG LUPA na nakasaad sa Genesis 12:1…</a:t>
            </a:r>
          </a:p>
          <a:p>
            <a:endParaRPr lang="en-US" b="1">
              <a:solidFill>
                <a:srgbClr val="000000"/>
              </a:solidFill>
              <a:latin typeface="Times" charset="0"/>
              <a:cs typeface="ＭＳ Ｐゴシック" charset="0"/>
            </a:endParaRPr>
          </a:p>
          <a:p>
            <a:r>
              <a:rPr lang="en-US" b="1">
                <a:solidFill>
                  <a:srgbClr val="000000"/>
                </a:solidFill>
                <a:latin typeface="Times New Roman" charset="0"/>
                <a:cs typeface="ＭＳ Ｐゴシック" charset="0"/>
              </a:rPr>
              <a:t>////	Ang BUTO ay inilatag sa Genesis 12:2...</a:t>
            </a:r>
          </a:p>
          <a:p>
            <a:r>
              <a:rPr lang="en-US" b="1">
                <a:solidFill>
                  <a:srgbClr val="000000"/>
                </a:solidFill>
                <a:latin typeface="Times New Roman" charset="0"/>
                <a:cs typeface="ＭＳ Ｐゴシック" charset="0"/>
              </a:rPr>
              <a:t>////	At ang pangakong IPAGPAPALA ay inilatag sa Genesis 12:3.</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So…in outline…The LAND provision is stated in Genesis 12:1...</a:t>
            </a:r>
          </a:p>
          <a:p>
            <a:r>
              <a:rPr lang="en-US" b="1">
                <a:solidFill>
                  <a:srgbClr val="000000"/>
                </a:solidFill>
                <a:latin typeface="Times New Roman" charset="0"/>
                <a:cs typeface="ＭＳ Ｐゴシック" charset="0"/>
              </a:rPr>
              <a:t>////	The SEED aspect laid out in Genesis 12:2...</a:t>
            </a:r>
          </a:p>
          <a:p>
            <a:r>
              <a:rPr lang="en-US" b="1">
                <a:solidFill>
                  <a:srgbClr val="000000"/>
                </a:solidFill>
                <a:latin typeface="Times New Roman" charset="0"/>
                <a:cs typeface="ＭＳ Ｐゴシック" charset="0"/>
              </a:rPr>
              <a:t>////	And that world-girdling BLESSING provision in Genesis 12:3.</a:t>
            </a:r>
          </a:p>
          <a:p>
            <a:endParaRPr lang="en-AU">
              <a:latin typeface="Times New Roman" charset="0"/>
              <a:cs typeface="ＭＳ Ｐゴシック"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12C239D-8ABE-0B40-AC27-4A4E5A9130E6}" type="slidenum">
              <a:rPr lang="en-US" sz="1200" b="0">
                <a:latin typeface="Times" charset="0"/>
              </a:rPr>
              <a:pPr/>
              <a:t>41</a:t>
            </a:fld>
            <a:endParaRPr lang="en-US" sz="1200" b="0">
              <a:latin typeface="Time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Tingnan muli ang mga salitang ito… May dalawang tanong… </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Now take another quick look at those astonishing verses one more time.  Two questions arise...</a:t>
            </a:r>
          </a:p>
          <a:p>
            <a:endParaRPr lang="en-AU">
              <a:latin typeface="Times New Roman" charset="0"/>
              <a:cs typeface="ＭＳ Ｐゴシック"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7CC7230-7290-294F-A4F0-174F58A1DF8F}" type="slidenum">
              <a:rPr lang="en-US" sz="1200" b="0">
                <a:latin typeface="Times" charset="0"/>
              </a:rPr>
              <a:pPr/>
              <a:t>42</a:t>
            </a:fld>
            <a:endParaRPr lang="en-US" sz="1200" b="0">
              <a:latin typeface="Time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UNA… Maniniwala ba tayo sa mga salitang ito?</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FIRST… do we take them at their absolute face value…exactly what they say or mean?</a:t>
            </a:r>
          </a:p>
          <a:p>
            <a:endParaRPr lang="en-AU">
              <a:latin typeface="Times New Roman" charset="0"/>
              <a:cs typeface="ＭＳ Ｐゴシック"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DC6A53F-AF48-5F41-B469-CAB202826A30}" type="slidenum">
              <a:rPr lang="en-US" sz="1200" b="0">
                <a:latin typeface="Times" charset="0"/>
              </a:rPr>
              <a:pPr/>
              <a:t>43</a:t>
            </a:fld>
            <a:endParaRPr lang="en-US" sz="1200" b="0">
              <a:latin typeface="Time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cs typeface="ＭＳ Ｐゴシック" charset="0"/>
            </a:endParaRPr>
          </a:p>
          <a:p>
            <a:r>
              <a:rPr lang="en-US" b="1">
                <a:solidFill>
                  <a:srgbClr val="000000"/>
                </a:solidFill>
                <a:latin typeface="Times New Roman" charset="0"/>
                <a:cs typeface="ＭＳ Ｐゴシック" charset="0"/>
              </a:rPr>
              <a:t>Isinaad nang napaka-payak… na pinangakuan ng Panginoon si Abraham at ang kanyang mga kaapu-apuhan ng lupang maari nilang ANGKININ… ISANG MALAWAK NA BAYAN NG MGA NILALANG.. AT MAGBUBUHAT KAY ABRAHAM ANG PAGIGING UGAT NG PAGPAPALA NG LAHAT NG PAMILYA SA MUNDO!</a:t>
            </a:r>
          </a:p>
          <a:p>
            <a:endParaRPr lang="en-US" b="1">
              <a:solidFill>
                <a:srgbClr val="000000"/>
              </a:solidFill>
              <a:latin typeface="Times New Roman"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We are told plainly enough…God is promising Abraham and his descendants A LAND OF THEIR OWN…A GREAT NATION OF INDIVIDUALS…AND, THROUGH HIM, AN EVENTUAL BLESSING TO ALL FAMILIES OF THE EARTH!</a:t>
            </a:r>
          </a:p>
          <a:p>
            <a:endParaRPr lang="en-AU">
              <a:latin typeface="Times New Roman"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33908F9-1AB9-1D43-975A-5A72E80ADCD8}" type="slidenum">
              <a:rPr lang="en-US" sz="1200" b="0">
                <a:latin typeface="Times" charset="0"/>
              </a:rPr>
              <a:pPr/>
              <a:t>44</a:t>
            </a:fld>
            <a:endParaRPr lang="en-US" sz="1200" b="0">
              <a:latin typeface="Time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umiiral</a:t>
            </a:r>
            <a:r>
              <a:rPr lang="en-US" b="1" dirty="0">
                <a:solidFill>
                  <a:srgbClr val="000000"/>
                </a:solidFill>
                <a:latin typeface="Times" charset="0"/>
                <a:cs typeface="ＭＳ Ｐゴシック" charset="0"/>
              </a:rPr>
              <a:t> pa </a:t>
            </a:r>
            <a:r>
              <a:rPr lang="en-US" b="1" dirty="0" err="1">
                <a:solidFill>
                  <a:srgbClr val="000000"/>
                </a:solidFill>
                <a:latin typeface="Times" charset="0"/>
                <a:cs typeface="ＭＳ Ｐゴシック" charset="0"/>
              </a:rPr>
              <a:t>rin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tulad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panahon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Abraham, </a:t>
            </a:r>
            <a:r>
              <a:rPr lang="en-US" b="1" dirty="0" err="1">
                <a:solidFill>
                  <a:srgbClr val="000000"/>
                </a:solidFill>
                <a:latin typeface="Times" charset="0"/>
                <a:cs typeface="ＭＳ Ｐゴシック" charset="0"/>
              </a:rPr>
              <a:t>tulad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pag-iral</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nung</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…4000 </a:t>
            </a:r>
            <a:r>
              <a:rPr lang="en-US" b="1" dirty="0" err="1">
                <a:solidFill>
                  <a:srgbClr val="000000"/>
                </a:solidFill>
                <a:latin typeface="Times" charset="0"/>
                <a:cs typeface="ＭＳ Ｐゴシック" charset="0"/>
              </a:rPr>
              <a:t>taon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bago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Bibliya</a:t>
            </a:r>
            <a:r>
              <a:rPr lang="en-US" b="1" dirty="0">
                <a:solidFill>
                  <a:srgbClr val="000000"/>
                </a:solidFill>
                <a:latin typeface="Times" charset="0"/>
                <a:cs typeface="ＭＳ Ｐゴシック" charset="0"/>
              </a:rPr>
              <a:t>? </a:t>
            </a:r>
          </a:p>
          <a:p>
            <a:r>
              <a:rPr lang="en-US" b="1" dirty="0">
                <a:solidFill>
                  <a:srgbClr val="000000"/>
                </a:solidFill>
                <a:latin typeface="Times" charset="0"/>
                <a:cs typeface="ＭＳ Ｐゴシック" charset="0"/>
              </a:rPr>
              <a:t>KUNG HINDI…              may </a:t>
            </a:r>
            <a:r>
              <a:rPr lang="en-US" b="1" dirty="0" err="1">
                <a:solidFill>
                  <a:srgbClr val="000000"/>
                </a:solidFill>
                <a:latin typeface="Times" charset="0"/>
                <a:cs typeface="ＭＳ Ｐゴシック" charset="0"/>
              </a:rPr>
              <a:t>iba</a:t>
            </a:r>
            <a:r>
              <a:rPr lang="en-US" b="1" dirty="0">
                <a:solidFill>
                  <a:srgbClr val="000000"/>
                </a:solidFill>
                <a:latin typeface="Times" charset="0"/>
                <a:cs typeface="ＭＳ Ｐゴシック" charset="0"/>
              </a:rPr>
              <a:t> pa bang </a:t>
            </a:r>
            <a:r>
              <a:rPr lang="en-US" b="1" dirty="0" err="1">
                <a:solidFill>
                  <a:srgbClr val="000000"/>
                </a:solidFill>
                <a:latin typeface="Times" charset="0"/>
                <a:cs typeface="ＭＳ Ｐゴシック" charset="0"/>
              </a:rPr>
              <a:t>bahagi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kasulatan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Biblia</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ituturi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wala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bisa</a:t>
            </a:r>
            <a:r>
              <a:rPr lang="en-US" b="1" dirty="0">
                <a:solidFill>
                  <a:srgbClr val="000000"/>
                </a:solidFill>
                <a:latin typeface="Times" charset="0"/>
                <a:cs typeface="ＭＳ Ｐゴシック" charset="0"/>
              </a:rPr>
              <a:t>?</a:t>
            </a:r>
          </a:p>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Walang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ibang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makakasagot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tanong</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iyan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kundi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iiaw</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sagot</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manggagaling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puso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pag-iisip</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anumang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isasagot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tanong</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iyan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magkakaroon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malalim</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pahiwatig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pananampalataya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tiyak</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salita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dahil</a:t>
            </a:r>
            <a:r>
              <a:rPr lang="en-US" b="1" dirty="0">
                <a:solidFill>
                  <a:srgbClr val="000000"/>
                </a:solidFill>
                <a:latin typeface="Times" charset="0"/>
                <a:cs typeface="ＭＳ Ｐゴシック" charset="0"/>
              </a:rPr>
              <a:t>.. </a:t>
            </a:r>
          </a:p>
          <a:p>
            <a:r>
              <a:rPr lang="en-US" b="1" dirty="0">
                <a:solidFill>
                  <a:srgbClr val="000000"/>
                </a:solidFill>
                <a:latin typeface="Times New Roman" charset="0"/>
                <a:cs typeface="ＭＳ Ｐゴシック" charset="0"/>
              </a:rPr>
              <a:t>////	Sa </a:t>
            </a:r>
            <a:r>
              <a:rPr lang="en-US" b="1" dirty="0" err="1">
                <a:solidFill>
                  <a:srgbClr val="000000"/>
                </a:solidFill>
                <a:latin typeface="Times New Roman" charset="0"/>
                <a:cs typeface="ＭＳ Ｐゴシック" charset="0"/>
              </a:rPr>
              <a:t>kabilang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dako</a:t>
            </a:r>
            <a:r>
              <a:rPr lang="en-US" b="1" dirty="0">
                <a:solidFill>
                  <a:srgbClr val="000000"/>
                </a:solidFill>
                <a:latin typeface="Times New Roman" charset="0"/>
                <a:cs typeface="ＭＳ Ｐゴシック" charset="0"/>
              </a:rPr>
              <a:t>…KUNG HINDI TIYAK ANG SALITA NG DIYOS… </a:t>
            </a:r>
            <a:r>
              <a:rPr lang="en-US" b="1" dirty="0" err="1">
                <a:solidFill>
                  <a:srgbClr val="000000"/>
                </a:solidFill>
                <a:latin typeface="Times New Roman" charset="0"/>
                <a:cs typeface="ＭＳ Ｐゴシック" charset="0"/>
              </a:rPr>
              <a:t>anong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ibanag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bahagi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Bibliya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isasantabi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natin</a:t>
            </a:r>
            <a:r>
              <a:rPr lang="en-US" b="1" dirty="0">
                <a:solidFill>
                  <a:srgbClr val="000000"/>
                </a:solidFill>
                <a:latin typeface="Times New Roman" charset="0"/>
                <a:cs typeface="ＭＳ Ｐゴシック" charset="0"/>
              </a:rPr>
              <a:t> na </a:t>
            </a:r>
            <a:r>
              <a:rPr lang="en-US" b="1" dirty="0" err="1" smtClean="0">
                <a:solidFill>
                  <a:srgbClr val="000000"/>
                </a:solidFill>
                <a:latin typeface="Times New Roman" charset="0"/>
                <a:cs typeface="ＭＳ Ｐゴシック" charset="0"/>
              </a:rPr>
              <a:t>wari</a:t>
            </a:r>
            <a:r>
              <a:rPr lang="fr-FR"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y </a:t>
            </a:r>
            <a:r>
              <a:rPr lang="en-US" b="1" dirty="0">
                <a:solidFill>
                  <a:srgbClr val="000000"/>
                </a:solidFill>
                <a:latin typeface="Times New Roman" charset="0"/>
                <a:cs typeface="ＭＳ Ｐゴシック" charset="0"/>
              </a:rPr>
              <a:t>di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totoo</a:t>
            </a:r>
            <a:r>
              <a:rPr lang="en-US" b="1" dirty="0">
                <a:solidFill>
                  <a:srgbClr val="000000"/>
                </a:solidFill>
                <a:latin typeface="Times New Roman" charset="0"/>
                <a:cs typeface="ＭＳ Ｐゴシック" charset="0"/>
              </a:rPr>
              <a:t> …o di </a:t>
            </a:r>
            <a:r>
              <a:rPr lang="en-US" b="1" dirty="0" smtClean="0">
                <a:solidFill>
                  <a:srgbClr val="000000"/>
                </a:solidFill>
                <a:latin typeface="Times New Roman" charset="0"/>
                <a:cs typeface="ＭＳ Ｐゴシック" charset="0"/>
              </a:rPr>
              <a:t>kaya</a:t>
            </a:r>
            <a:r>
              <a:rPr lang="fr-FR"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y </a:t>
            </a:r>
            <a:r>
              <a:rPr lang="en-US" b="1" dirty="0" err="1">
                <a:solidFill>
                  <a:srgbClr val="000000"/>
                </a:solidFill>
                <a:latin typeface="Times New Roman" charset="0"/>
                <a:cs typeface="ＭＳ Ｐゴシック" charset="0"/>
              </a:rPr>
              <a:t>isaayos</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ayon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sariling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kagustuhan</a:t>
            </a:r>
            <a:r>
              <a:rPr lang="en-US" b="1" dirty="0">
                <a:solidFill>
                  <a:srgbClr val="000000"/>
                </a:solidFill>
                <a:latin typeface="Times New Roman" charset="0"/>
                <a:cs typeface="ＭＳ Ｐゴシック" charset="0"/>
              </a:rPr>
              <a:t>? </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Are these words as valid today as they were in </a:t>
            </a:r>
            <a:r>
              <a:rPr lang="en-US" b="1" dirty="0" smtClean="0">
                <a:solidFill>
                  <a:srgbClr val="000000"/>
                </a:solidFill>
                <a:latin typeface="Times New Roman" charset="0"/>
                <a:cs typeface="ＭＳ Ｐゴシック" charset="0"/>
              </a:rPr>
              <a:t>Abraham</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time</a:t>
            </a:r>
          </a:p>
          <a:p>
            <a:r>
              <a:rPr lang="en-US" b="1" dirty="0">
                <a:solidFill>
                  <a:srgbClr val="000000"/>
                </a:solidFill>
                <a:latin typeface="Times New Roman" charset="0"/>
                <a:cs typeface="ＭＳ Ｐゴシック" charset="0"/>
              </a:rPr>
              <a:t>…some 4,000 years ago when first revealed to the patriarch?</a:t>
            </a:r>
          </a:p>
          <a:p>
            <a:r>
              <a:rPr lang="en-US" b="1" dirty="0">
                <a:solidFill>
                  <a:srgbClr val="000000"/>
                </a:solidFill>
                <a:latin typeface="Times New Roman" charset="0"/>
                <a:cs typeface="ＭＳ Ｐゴシック" charset="0"/>
              </a:rPr>
              <a:t>Of course, </a:t>
            </a:r>
            <a:r>
              <a:rPr lang="en-US" b="1" dirty="0" smtClean="0">
                <a:solidFill>
                  <a:srgbClr val="000000"/>
                </a:solidFill>
                <a:latin typeface="Times New Roman" charset="0"/>
                <a:cs typeface="ＭＳ Ｐゴシック" charset="0"/>
              </a:rPr>
              <a:t>that</a:t>
            </a:r>
            <a:r>
              <a:rPr lang="fr-FR"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s </a:t>
            </a:r>
            <a:r>
              <a:rPr lang="en-US" b="1" dirty="0">
                <a:solidFill>
                  <a:srgbClr val="000000"/>
                </a:solidFill>
                <a:latin typeface="Times New Roman" charset="0"/>
                <a:cs typeface="ＭＳ Ｐゴシック" charset="0"/>
              </a:rPr>
              <a:t>for you to answer…from your heart and from your intellect!  Our response to that question has deep implications for our faith in the infallibility of </a:t>
            </a:r>
            <a:r>
              <a:rPr lang="en-US" b="1" dirty="0" smtClean="0">
                <a:solidFill>
                  <a:srgbClr val="000000"/>
                </a:solidFill>
                <a:latin typeface="Times New Roman" charset="0"/>
                <a:cs typeface="ＭＳ Ｐゴシック" charset="0"/>
              </a:rPr>
              <a:t>God</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Word…because…</a:t>
            </a:r>
            <a:endParaRPr lang="en-US" altLang="ja-JP" b="1" dirty="0">
              <a:solidFill>
                <a:srgbClr val="993300"/>
              </a:solidFill>
              <a:latin typeface="Times" charset="0"/>
              <a:cs typeface="ＭＳ Ｐゴシック" charset="0"/>
            </a:endParaRPr>
          </a:p>
          <a:p>
            <a:r>
              <a:rPr lang="en-US" b="1" dirty="0">
                <a:solidFill>
                  <a:srgbClr val="000000"/>
                </a:solidFill>
                <a:latin typeface="Times New Roman" charset="0"/>
                <a:cs typeface="ＭＳ Ｐゴシック" charset="0"/>
              </a:rPr>
              <a:t>////	Otherwise…IF NOT…what other parts of the biblical record would you put aside as no longer valid…or adjust to your more comfortable preferences?</a:t>
            </a:r>
          </a:p>
          <a:p>
            <a:endParaRPr lang="en-AU" dirty="0">
              <a:latin typeface="Times New Roman" charset="0"/>
              <a:cs typeface="ＭＳ Ｐゴシック"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FBA8A7C-6204-1348-A67A-7545F561E915}" type="slidenum">
              <a:rPr lang="en-US" sz="1200" b="0">
                <a:latin typeface="Times" charset="0"/>
              </a:rPr>
              <a:pPr/>
              <a:t>45</a:t>
            </a:fld>
            <a:endParaRPr lang="en-US" sz="1200" b="0">
              <a:latin typeface="Time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KUNG GAYUN, MAYROON PA BANG IBA?</a:t>
            </a:r>
          </a:p>
          <a:p>
            <a:r>
              <a:rPr lang="en-US" b="1">
                <a:solidFill>
                  <a:srgbClr val="000000"/>
                </a:solidFill>
                <a:latin typeface="Times" charset="0"/>
                <a:cs typeface="ＭＳ Ｐゴシック" charset="0"/>
              </a:rPr>
              <a:t>MERON!!!</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A second question then follows: is there anything else at work here? Indeed…</a:t>
            </a:r>
          </a:p>
          <a:p>
            <a:r>
              <a:rPr lang="en-US" b="1">
                <a:solidFill>
                  <a:srgbClr val="000000"/>
                </a:solidFill>
                <a:latin typeface="Times New Roman" charset="0"/>
                <a:cs typeface="ＭＳ Ｐゴシック" charset="0"/>
              </a:rPr>
              <a:t>////	Emphatically YES!</a:t>
            </a:r>
          </a:p>
          <a:p>
            <a:endParaRPr lang="en-AU">
              <a:latin typeface="Times New Roman" charset="0"/>
              <a:cs typeface="ＭＳ Ｐゴシック" charset="0"/>
            </a:endParaRPr>
          </a:p>
          <a:p>
            <a:endParaRPr lang="en-AU">
              <a:latin typeface="Times New Roman" charset="0"/>
              <a:cs typeface="ＭＳ Ｐゴシック"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8C134AFE-1949-9D46-BA08-F02165E66AE6}" type="slidenum">
              <a:rPr lang="en-US" sz="1200" b="0">
                <a:latin typeface="Times" charset="0"/>
              </a:rPr>
              <a:pPr/>
              <a:t>46</a:t>
            </a:fld>
            <a:endParaRPr lang="en-US" sz="1200" b="0">
              <a:latin typeface="Time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Ang mga dalubhasa, dalubwika, at mga guro ay nagsasabing ang mga salitang ito ay WALANG KATAPUSAN… may halimbawa tayong matatagpuan sa Genesis 13:15.  Ang mga ito ba ay umiiral habang nababasa mo sya dito?  </a:t>
            </a: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The scholars, the linguists and the teachers te</a:t>
            </a:r>
            <a:r>
              <a:rPr lang="en-US" b="1">
                <a:solidFill>
                  <a:srgbClr val="000000"/>
                </a:solidFill>
                <a:latin typeface="Times" charset="0"/>
                <a:cs typeface="ＭＳ Ｐゴシック" charset="0"/>
              </a:rPr>
              <a:t>ll us that these words are ETERNAL in their application...an example is Genesis 13:15.  Are these words in effect even as you read them here?</a:t>
            </a:r>
          </a:p>
          <a:p>
            <a:endParaRPr lang="en-AU">
              <a:latin typeface="Times New Roman" charset="0"/>
              <a:cs typeface="ＭＳ Ｐゴシック"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06DA9AD-0D03-6349-B2B3-1D4E13E45C00}" type="slidenum">
              <a:rPr lang="en-US" sz="1200" b="0">
                <a:latin typeface="Times" charset="0"/>
              </a:rPr>
              <a:pPr/>
              <a:t>47</a:t>
            </a:fld>
            <a:endParaRPr lang="en-US" sz="1200" b="0">
              <a:latin typeface="Time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Sabi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Sapagka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buong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natatanaw</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ibibigay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binhi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magpakaylan</a:t>
            </a:r>
            <a:r>
              <a:rPr lang="en-US" b="1" dirty="0">
                <a:solidFill>
                  <a:srgbClr val="000000"/>
                </a:solidFill>
                <a:latin typeface="Times" charset="0"/>
                <a:cs typeface="ＭＳ Ｐゴシック" charset="0"/>
              </a:rPr>
              <a:t> man</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 Hindi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din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libong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taon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Ngunit</a:t>
            </a:r>
            <a:r>
              <a:rPr lang="en-US" b="1" dirty="0">
                <a:solidFill>
                  <a:srgbClr val="000000"/>
                </a:solidFill>
                <a:latin typeface="Times" charset="0"/>
                <a:cs typeface="ＭＳ Ｐゴシック" charset="0"/>
              </a:rPr>
              <a:t> MAGPAKAYLAN MAN…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salitang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Griyego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magkatulad</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God said..</a:t>
            </a:r>
            <a:r>
              <a:rPr lang="en-US" b="1" dirty="0" smtClean="0">
                <a:solidFill>
                  <a:srgbClr val="000000"/>
                </a:solidFill>
                <a:latin typeface="Times" charset="0"/>
                <a:cs typeface="ＭＳ Ｐゴシック" charset="0"/>
              </a:rPr>
              <a:t>."All </a:t>
            </a:r>
            <a:r>
              <a:rPr lang="en-US" b="1" dirty="0">
                <a:solidFill>
                  <a:srgbClr val="000000"/>
                </a:solidFill>
                <a:latin typeface="Times" charset="0"/>
                <a:cs typeface="ＭＳ Ｐゴシック" charset="0"/>
              </a:rPr>
              <a:t>the land that you see I will give to you and your offspring FOREVER</a:t>
            </a:r>
            <a:r>
              <a:rPr lang="en-US" b="1" dirty="0" smtClean="0">
                <a:solidFill>
                  <a:srgbClr val="000000"/>
                </a:solidFill>
                <a:latin typeface="Times" charset="0"/>
                <a:cs typeface="ＭＳ Ｐゴシック" charset="0"/>
              </a:rPr>
              <a:t>." </a:t>
            </a:r>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…Not a year...or a thousand years...but FOREVER…an unmistakable meaning in the Hebrew original.</a:t>
            </a:r>
          </a:p>
          <a:p>
            <a:endParaRPr lang="en-AU" dirty="0">
              <a:latin typeface="Times New Roman"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551FB5E-4456-234D-877D-54C10FA623D9}" type="slidenum">
              <a:rPr lang="en-US" sz="1200" b="0">
                <a:latin typeface="Times" charset="0"/>
              </a:rPr>
              <a:pPr/>
              <a:t>48</a:t>
            </a:fld>
            <a:endParaRPr lang="en-US" sz="1200" b="0">
              <a:latin typeface="Time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Susunod</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katagang</a:t>
            </a:r>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WALANG HANGGANG</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kasunduang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pinangako</a:t>
            </a:r>
            <a:r>
              <a:rPr lang="en-US" b="1" dirty="0">
                <a:solidFill>
                  <a:srgbClr val="000000"/>
                </a:solidFill>
                <a:latin typeface="Times" charset="0"/>
                <a:cs typeface="ＭＳ Ｐゴシック" charset="0"/>
              </a:rPr>
              <a:t> ay literal.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kahulugan</a:t>
            </a:r>
            <a:r>
              <a:rPr lang="en-US" b="1" dirty="0">
                <a:solidFill>
                  <a:srgbClr val="000000"/>
                </a:solidFill>
                <a:latin typeface="Times" charset="0"/>
                <a:cs typeface="ＭＳ Ｐゴシック" charset="0"/>
              </a:rPr>
              <a:t> ay kung </a:t>
            </a:r>
            <a:r>
              <a:rPr lang="en-US" b="1" dirty="0" err="1">
                <a:solidFill>
                  <a:srgbClr val="000000"/>
                </a:solidFill>
                <a:latin typeface="Times" charset="0"/>
                <a:cs typeface="ＭＳ Ｐゴシック" charset="0"/>
              </a:rPr>
              <a:t>ano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ibig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sabihin</a:t>
            </a:r>
            <a:r>
              <a:rPr lang="en-US" b="1" dirty="0">
                <a:solidFill>
                  <a:srgbClr val="000000"/>
                </a:solidFill>
                <a:latin typeface="Times" charset="0"/>
                <a:cs typeface="ＭＳ Ｐゴシック" charset="0"/>
              </a:rPr>
              <a:t>.  </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Following ETERNAL…then…the covenant promises are LITERAL.  They mean exactly what they say. </a:t>
            </a:r>
          </a:p>
          <a:p>
            <a:endParaRPr lang="en-AU" dirty="0">
              <a:latin typeface="Times New Roman" charset="0"/>
              <a:cs typeface="ＭＳ Ｐゴシック"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5333F04-86EA-3742-B2CB-5A814E452077}" type="slidenum">
              <a:rPr lang="en-US" sz="1200" b="0">
                <a:latin typeface="Times" charset="0"/>
              </a:rPr>
              <a:pPr/>
              <a:t>49</a:t>
            </a:fld>
            <a:endParaRPr lang="en-US" sz="1200" b="0">
              <a:latin typeface="Times"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Masdan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kasamang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kahulugan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salitang</a:t>
            </a:r>
            <a:r>
              <a:rPr lang="en-US" b="1" dirty="0">
                <a:solidFill>
                  <a:srgbClr val="000000"/>
                </a:solidFill>
                <a:latin typeface="Times" charset="0"/>
                <a:cs typeface="ＭＳ Ｐゴシック" charset="0"/>
              </a:rPr>
              <a:t> may MAGPAKAYLAN MAN na </a:t>
            </a:r>
            <a:r>
              <a:rPr lang="en-US" b="1" dirty="0" err="1">
                <a:solidFill>
                  <a:srgbClr val="000000"/>
                </a:solidFill>
                <a:latin typeface="Times" charset="0"/>
                <a:cs typeface="ＭＳ Ｐゴシック" charset="0"/>
              </a:rPr>
              <a:t>ginamit</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Genesis 13: 14-17.</a:t>
            </a:r>
          </a:p>
          <a:p>
            <a:endParaRPr lang="en-US" b="1" dirty="0">
              <a:solidFill>
                <a:srgbClr val="000000"/>
              </a:solidFill>
              <a:latin typeface="Times" charset="0"/>
              <a:cs typeface="ＭＳ Ｐゴシック" charset="0"/>
            </a:endParaRPr>
          </a:p>
          <a:p>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At </a:t>
            </a:r>
            <a:r>
              <a:rPr lang="en-US" b="1" dirty="0" err="1">
                <a:solidFill>
                  <a:srgbClr val="000000"/>
                </a:solidFill>
                <a:latin typeface="Times" charset="0"/>
                <a:cs typeface="ＭＳ Ｐゴシック" charset="0"/>
              </a:rPr>
              <a:t>sinabi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kay</a:t>
            </a:r>
            <a:r>
              <a:rPr lang="en-US" b="1" dirty="0">
                <a:solidFill>
                  <a:srgbClr val="000000"/>
                </a:solidFill>
                <a:latin typeface="Times" charset="0"/>
                <a:cs typeface="ＭＳ Ｐゴシック" charset="0"/>
              </a:rPr>
              <a:t> Abram, </a:t>
            </a:r>
            <a:r>
              <a:rPr lang="en-US" b="1" dirty="0" err="1">
                <a:solidFill>
                  <a:srgbClr val="000000"/>
                </a:solidFill>
                <a:latin typeface="Times" charset="0"/>
                <a:cs typeface="ＭＳ Ｐゴシック" charset="0"/>
              </a:rPr>
              <a:t>pagkatapos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makahiwalay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a:t>
            </a:r>
            <a:r>
              <a:rPr lang="en-US" b="1" dirty="0">
                <a:solidFill>
                  <a:srgbClr val="000000"/>
                </a:solidFill>
                <a:latin typeface="Times" charset="0"/>
                <a:cs typeface="ＭＳ Ｐゴシック" charset="0"/>
              </a:rPr>
              <a:t> Lot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Itingin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ngayon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mata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dakong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hilagaan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timugan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silanganan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kaunlaran</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Look at the larger context of that FOREVER verse…Genesis 13: 14-17.  </a:t>
            </a:r>
          </a:p>
          <a:p>
            <a:r>
              <a:rPr lang="en-US" b="1" dirty="0" smtClean="0">
                <a:solidFill>
                  <a:srgbClr val="000000"/>
                </a:solidFill>
                <a:latin typeface="Times New Roman" charset="0"/>
                <a:cs typeface="ＭＳ Ｐゴシック" charset="0"/>
              </a:rPr>
              <a:t>"The </a:t>
            </a:r>
            <a:r>
              <a:rPr lang="en-US" b="1" dirty="0">
                <a:solidFill>
                  <a:srgbClr val="000000"/>
                </a:solidFill>
                <a:latin typeface="Times New Roman" charset="0"/>
                <a:cs typeface="ＭＳ Ｐゴシック" charset="0"/>
              </a:rPr>
              <a:t>LORD said to Abram after Lot has parted from him, </a:t>
            </a:r>
            <a:r>
              <a:rPr lang="en-US" b="1" dirty="0" smtClean="0">
                <a:solidFill>
                  <a:srgbClr val="000000"/>
                </a:solidFill>
                <a:latin typeface="Times New Roman" charset="0"/>
                <a:cs typeface="ＭＳ Ｐゴシック" charset="0"/>
              </a:rPr>
              <a:t>"lift </a:t>
            </a:r>
            <a:r>
              <a:rPr lang="en-US" b="1" dirty="0">
                <a:solidFill>
                  <a:srgbClr val="000000"/>
                </a:solidFill>
                <a:latin typeface="Times New Roman" charset="0"/>
                <a:cs typeface="ＭＳ Ｐゴシック" charset="0"/>
              </a:rPr>
              <a:t>up your eyes from where you are and look </a:t>
            </a:r>
            <a:r>
              <a:rPr lang="en-US" b="1" u="sng" dirty="0">
                <a:solidFill>
                  <a:srgbClr val="000000"/>
                </a:solidFill>
                <a:latin typeface="Times New Roman" charset="0"/>
                <a:cs typeface="ＭＳ Ｐゴシック" charset="0"/>
              </a:rPr>
              <a:t>north and south, east and west</a:t>
            </a:r>
            <a:r>
              <a:rPr lang="en-US" b="1" u="sng" dirty="0" smtClean="0">
                <a:solidFill>
                  <a:srgbClr val="000000"/>
                </a:solidFill>
                <a:latin typeface="Times New Roman" charset="0"/>
                <a:cs typeface="ＭＳ Ｐゴシック" charset="0"/>
              </a:rPr>
              <a:t>.</a:t>
            </a:r>
            <a:r>
              <a:rPr lang="en-US" altLang="ja-JP" b="1" u="sng"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       </a:t>
            </a:r>
            <a:endParaRPr lang="en-US" altLang="ja-JP" b="1" dirty="0">
              <a:solidFill>
                <a:srgbClr val="000000"/>
              </a:solidFill>
              <a:latin typeface="Times New Roman" charset="0"/>
              <a:cs typeface="ＭＳ Ｐゴシック" charset="0"/>
            </a:endParaRPr>
          </a:p>
          <a:p>
            <a:endParaRPr lang="en-US" dirty="0">
              <a:latin typeface="Times New Roman" charset="0"/>
              <a:cs typeface="ＭＳ Ｐゴシック" charset="0"/>
            </a:endParaRPr>
          </a:p>
          <a:p>
            <a:endParaRPr lang="en-AU" dirty="0">
              <a:latin typeface="Times New Roman" charset="0"/>
              <a:cs typeface="ＭＳ Ｐゴシック" charset="0"/>
            </a:endParaRP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9C1A5E8-D5EE-A14C-9681-C5E80CE571F5}" type="slidenum">
              <a:rPr lang="en-US" sz="1200" b="0">
                <a:latin typeface="Times" charset="0"/>
              </a:rPr>
              <a:pPr/>
              <a:t>50</a:t>
            </a:fld>
            <a:endParaRPr lang="en-US" sz="1200" b="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solidFill>
                  <a:srgbClr val="000000"/>
                </a:solidFill>
                <a:latin typeface="Times" charset="0"/>
                <a:cs typeface="ＭＳ Ｐゴシック" charset="0"/>
              </a:rPr>
              <a:t>Natatandaan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kathang-isip</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habihan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ating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binuo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itinahi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JESUS FILE?  Sa </a:t>
            </a:r>
            <a:r>
              <a:rPr lang="en-US" b="1" dirty="0" err="1">
                <a:solidFill>
                  <a:srgbClr val="000000"/>
                </a:solidFill>
                <a:latin typeface="Times" charset="0"/>
                <a:cs typeface="ＭＳ Ｐゴシック" charset="0"/>
              </a:rPr>
              <a:t>Tulong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Pag-aaral</a:t>
            </a:r>
            <a:r>
              <a:rPr lang="en-US" b="1" dirty="0">
                <a:solidFill>
                  <a:srgbClr val="000000"/>
                </a:solidFill>
                <a:latin typeface="Times" charset="0"/>
                <a:cs typeface="ＭＳ Ｐゴシック" charset="0"/>
              </a:rPr>
              <a:t> #08, </a:t>
            </a:r>
            <a:r>
              <a:rPr lang="en-US" b="1" dirty="0" err="1" smtClean="0">
                <a:solidFill>
                  <a:srgbClr val="000000"/>
                </a:solidFill>
                <a:latin typeface="Times" charset="0"/>
                <a:cs typeface="ＭＳ Ｐゴシック" charset="0"/>
              </a:rPr>
              <a:t>ito</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tinatawag</a:t>
            </a:r>
            <a:r>
              <a:rPr lang="en-US" b="1" dirty="0">
                <a:solidFill>
                  <a:srgbClr val="000000"/>
                </a:solidFill>
                <a:latin typeface="Times" charset="0"/>
                <a:cs typeface="ＭＳ Ｐゴシック" charset="0"/>
              </a:rPr>
              <a:t> na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TELA </a:t>
            </a:r>
            <a:r>
              <a:rPr lang="en-US" b="1" dirty="0">
                <a:solidFill>
                  <a:srgbClr val="000000"/>
                </a:solidFill>
                <a:latin typeface="Times" charset="0"/>
                <a:cs typeface="ＭＳ Ｐゴシック" charset="0"/>
              </a:rPr>
              <a:t>NG KRONOLOHIYA NG MGA SALAYSAY SA </a:t>
            </a:r>
            <a:r>
              <a:rPr lang="en-US" b="1" dirty="0" smtClean="0">
                <a:solidFill>
                  <a:srgbClr val="000000"/>
                </a:solidFill>
                <a:latin typeface="Times" charset="0"/>
                <a:cs typeface="ＭＳ Ｐゴシック" charset="0"/>
              </a:rPr>
              <a:t>BIBLIYA</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charset="0"/>
                <a:cs typeface="ＭＳ Ｐゴシック" charset="0"/>
              </a:rPr>
              <a:t>Remember that imaginary loom we built and threaded in the JESUS FILE?  On Study Help #8 we called it </a:t>
            </a:r>
            <a:r>
              <a:rPr lang="en-US" b="1" dirty="0" smtClean="0">
                <a:solidFill>
                  <a:srgbClr val="000000"/>
                </a:solidFill>
                <a:latin typeface="Times" charset="0"/>
                <a:cs typeface="ＭＳ Ｐゴシック" charset="0"/>
              </a:rPr>
              <a:t>"The </a:t>
            </a:r>
            <a:r>
              <a:rPr lang="en-US" b="1" dirty="0">
                <a:solidFill>
                  <a:srgbClr val="000000"/>
                </a:solidFill>
                <a:latin typeface="Times" charset="0"/>
                <a:cs typeface="ＭＳ Ｐゴシック" charset="0"/>
              </a:rPr>
              <a:t>Fabric of the </a:t>
            </a:r>
            <a:r>
              <a:rPr lang="en-US" b="1" dirty="0" smtClean="0">
                <a:solidFill>
                  <a:srgbClr val="000000"/>
                </a:solidFill>
                <a:latin typeface="Times" charset="0"/>
                <a:cs typeface="ＭＳ Ｐゴシック" charset="0"/>
              </a:rPr>
              <a:t>Bible</a:t>
            </a:r>
            <a:r>
              <a:rPr lang="fr-FR"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s </a:t>
            </a:r>
            <a:r>
              <a:rPr lang="en-US" b="1" dirty="0">
                <a:solidFill>
                  <a:srgbClr val="000000"/>
                </a:solidFill>
                <a:latin typeface="Times" charset="0"/>
                <a:cs typeface="ＭＳ Ｐゴシック" charset="0"/>
              </a:rPr>
              <a:t>Chronology.</a:t>
            </a:r>
          </a:p>
          <a:p>
            <a:endParaRPr lang="en-AU" dirty="0">
              <a:latin typeface="Times New Roman"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DA3089F5-156C-CA48-A136-CD167385F4BE}" type="slidenum">
              <a:rPr lang="en-US" sz="1200" b="0">
                <a:latin typeface="Times" charset="0"/>
              </a:rPr>
              <a:pPr/>
              <a:t>6</a:t>
            </a:fld>
            <a:endParaRPr lang="en-US" sz="1200" b="0">
              <a:latin typeface="Time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err="1" smtClean="0">
                <a:solidFill>
                  <a:srgbClr val="000000"/>
                </a:solidFill>
                <a:latin typeface="Times" charset="0"/>
                <a:cs typeface="ＭＳ Ｐゴシック" charset="0"/>
              </a:rPr>
              <a:t>Sapagka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buong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natatanaw</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ibibigay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binhi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mapagkaylan</a:t>
            </a:r>
            <a:r>
              <a:rPr lang="en-US" b="1" dirty="0">
                <a:solidFill>
                  <a:srgbClr val="000000"/>
                </a:solidFill>
                <a:latin typeface="Times" charset="0"/>
                <a:cs typeface="ＭＳ Ｐゴシック" charset="0"/>
              </a:rPr>
              <a:t> man.</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All the land that you see I will give to you and your offspring </a:t>
            </a:r>
            <a:r>
              <a:rPr lang="en-US" b="1" u="sng" dirty="0">
                <a:solidFill>
                  <a:srgbClr val="000000"/>
                </a:solidFill>
                <a:latin typeface="Times New Roman" charset="0"/>
                <a:cs typeface="ＭＳ Ｐゴシック" charset="0"/>
              </a:rPr>
              <a:t>forever.</a:t>
            </a:r>
          </a:p>
          <a:p>
            <a:endParaRPr lang="en-AU" dirty="0">
              <a:latin typeface="Times New Roman" charset="0"/>
              <a:cs typeface="ＭＳ Ｐゴシック"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4D495F2-76D5-084B-A4E8-E55C387956A1}" type="slidenum">
              <a:rPr lang="en-US" sz="1200" b="0">
                <a:latin typeface="Times" charset="0"/>
              </a:rPr>
              <a:pPr/>
              <a:t>51</a:t>
            </a:fld>
            <a:endParaRPr lang="en-US" sz="1200" b="0">
              <a:latin typeface="Time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At </a:t>
            </a:r>
            <a:r>
              <a:rPr lang="en-US" b="1" dirty="0" err="1">
                <a:solidFill>
                  <a:srgbClr val="000000"/>
                </a:solidFill>
                <a:latin typeface="Times" charset="0"/>
                <a:cs typeface="ＭＳ Ｐゴシック" charset="0"/>
              </a:rPr>
              <a:t>gagawin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parang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alabok</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binhi</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ano</a:t>
            </a:r>
            <a:r>
              <a:rPr lang="en-US" b="1" dirty="0">
                <a:solidFill>
                  <a:srgbClr val="000000"/>
                </a:solidFill>
                <a:latin typeface="Times" charset="0"/>
                <a:cs typeface="ＭＳ Ｐゴシック" charset="0"/>
              </a:rPr>
              <a:t> </a:t>
            </a:r>
            <a:r>
              <a:rPr lang="en-US" b="1" dirty="0" smtClean="0">
                <a:solidFill>
                  <a:srgbClr val="000000"/>
                </a:solidFill>
                <a:latin typeface="Times" charset="0"/>
                <a:cs typeface="ＭＳ Ｐゴシック" charset="0"/>
              </a:rPr>
              <a:t>pa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 </a:t>
            </a:r>
            <a:r>
              <a:rPr lang="en-US" b="1" dirty="0">
                <a:solidFill>
                  <a:srgbClr val="000000"/>
                </a:solidFill>
                <a:latin typeface="Times" charset="0"/>
                <a:cs typeface="ＭＳ Ｐゴシック" charset="0"/>
              </a:rPr>
              <a:t>kung </a:t>
            </a:r>
            <a:r>
              <a:rPr lang="en-US" b="1" dirty="0" err="1">
                <a:solidFill>
                  <a:srgbClr val="000000"/>
                </a:solidFill>
                <a:latin typeface="Times" charset="0"/>
                <a:cs typeface="ＭＳ Ｐゴシック" charset="0"/>
              </a:rPr>
              <a:t>mabibilang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sinuman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alabok</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mabibilang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rin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binhi</a:t>
            </a:r>
            <a:r>
              <a:rPr lang="en-US" b="1" dirty="0">
                <a:solidFill>
                  <a:srgbClr val="000000"/>
                </a:solidFill>
                <a:latin typeface="Times" charset="0"/>
                <a:cs typeface="ＭＳ Ｐゴシック" charset="0"/>
              </a:rPr>
              <a:t>.</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dirty="0">
                <a:latin typeface="Times New Roman" charset="0"/>
                <a:cs typeface="ＭＳ Ｐゴシック" charset="0"/>
              </a:rPr>
              <a:t> </a:t>
            </a:r>
            <a:r>
              <a:rPr lang="en-US" b="1" dirty="0">
                <a:solidFill>
                  <a:srgbClr val="000000"/>
                </a:solidFill>
                <a:latin typeface="Times New Roman" charset="0"/>
                <a:cs typeface="ＭＳ Ｐゴシック" charset="0"/>
              </a:rPr>
              <a:t>I will make your offspring like the dust of the earth, so that if anyone could count the dust, then your offspring could be counted.</a:t>
            </a:r>
          </a:p>
          <a:p>
            <a:endParaRPr lang="en-AU" dirty="0">
              <a:latin typeface="Times New Roman" charset="0"/>
              <a:cs typeface="ＭＳ Ｐゴシック"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9F112ED-7D85-1748-8038-29CED453AE7A}" type="slidenum">
              <a:rPr lang="en-US" sz="1200" b="0">
                <a:latin typeface="Times" charset="0"/>
              </a:rPr>
              <a:pPr/>
              <a:t>52</a:t>
            </a:fld>
            <a:endParaRPr lang="en-US" sz="1200" b="0">
              <a:latin typeface="Time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err="1">
                <a:solidFill>
                  <a:srgbClr val="000000"/>
                </a:solidFill>
                <a:latin typeface="Times" charset="0"/>
                <a:cs typeface="ＭＳ Ｐゴシック" charset="0"/>
              </a:rPr>
              <a:t>Magtindig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lakarin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lupain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hinabahaba</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niluwang-luwang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niyan</a:t>
            </a:r>
            <a:r>
              <a:rPr lang="en-US" b="1" dirty="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sapagka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t </a:t>
            </a:r>
            <a:r>
              <a:rPr lang="en-US" b="1" dirty="0" err="1">
                <a:solidFill>
                  <a:srgbClr val="000000"/>
                </a:solidFill>
                <a:latin typeface="Times" charset="0"/>
                <a:cs typeface="ＭＳ Ｐゴシック" charset="0"/>
              </a:rPr>
              <a:t>ibibigay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a:t>
            </a:r>
            <a:r>
              <a:rPr lang="en-US" b="1" dirty="0">
                <a:solidFill>
                  <a:srgbClr val="000000"/>
                </a:solidFill>
                <a:latin typeface="Times" charset="0"/>
                <a:cs typeface="ＭＳ Ｐゴシック" charset="0"/>
              </a:rPr>
              <a:t>. NIV)</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Go, walk through the length and breadth of the land, for</a:t>
            </a:r>
          </a:p>
          <a:p>
            <a:r>
              <a:rPr lang="en-US" b="1" u="sng" dirty="0">
                <a:solidFill>
                  <a:srgbClr val="000000"/>
                </a:solidFill>
                <a:latin typeface="Times New Roman" charset="0"/>
                <a:cs typeface="ＭＳ Ｐゴシック" charset="0"/>
              </a:rPr>
              <a:t>I AM GIVING IT TO YOU.</a:t>
            </a:r>
          </a:p>
          <a:p>
            <a:endParaRPr lang="en-AU" dirty="0">
              <a:latin typeface="Times New Roman" charset="0"/>
              <a:cs typeface="ＭＳ Ｐゴシック" charset="0"/>
            </a:endParaRPr>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E1D0BE0-6644-B24B-9956-C8DD382EAE8A}" type="slidenum">
              <a:rPr lang="en-US" sz="1200" b="0">
                <a:latin typeface="Times" charset="0"/>
              </a:rPr>
              <a:pPr/>
              <a:t>53</a:t>
            </a:fld>
            <a:endParaRPr lang="en-US" sz="1200" b="0">
              <a:latin typeface="Times"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Ang lahat ng kataga at salita dito ay nagsasabing ibinibigay ng Panginoon ang lupa – gumagawa sya ng Pangako kay Abraham at ng kanyang mga kaapu-apuhan, na walang kapalit.  Sa ibang salita… ito ay isang GANAP NA KASUNDUAN at kaayusan.  Anong ibig sabihin ng … GANAP? </a:t>
            </a: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Underlying every word of this additional information on the contract is the fact that God is giving the land – making the promises -- to Abraham and his descendants with no strings attached.  In other words...it is an UNCONDITIONAL COVENANT arrangement.  What does that imply… UNCONDITIONAL?</a:t>
            </a:r>
          </a:p>
          <a:p>
            <a:endParaRPr lang="en-AU">
              <a:latin typeface="Times New Roman" charset="0"/>
              <a:cs typeface="ＭＳ Ｐゴシック"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3E335CB7-0ADA-EE4B-AC38-7653521241FD}" type="slidenum">
              <a:rPr lang="en-US" sz="1200" b="0">
                <a:latin typeface="Times" charset="0"/>
              </a:rPr>
              <a:pPr/>
              <a:t>54</a:t>
            </a:fld>
            <a:endParaRPr lang="en-US" sz="1200" b="0">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charset="0"/>
                <a:cs typeface="ＭＳ Ｐゴシック" charset="0"/>
              </a:rPr>
              <a:t>DALAWANG MAHALAGANG PAGKAKATHA... </a:t>
            </a:r>
          </a:p>
          <a:p>
            <a:r>
              <a:rPr lang="en-US" b="1" dirty="0">
                <a:solidFill>
                  <a:srgbClr val="000000"/>
                </a:solidFill>
                <a:latin typeface="Times" charset="0"/>
                <a:cs typeface="ＭＳ Ｐゴシック" charset="0"/>
              </a:rPr>
              <a:t> </a:t>
            </a:r>
            <a:r>
              <a:rPr lang="en-US" b="1" dirty="0">
                <a:solidFill>
                  <a:srgbClr val="000000"/>
                </a:solidFill>
                <a:latin typeface="Times New Roman" charset="0"/>
                <a:cs typeface="ＭＳ Ｐゴシック" charset="0"/>
              </a:rPr>
              <a:t>////	</a:t>
            </a:r>
            <a:r>
              <a:rPr lang="en-US" b="1" dirty="0">
                <a:solidFill>
                  <a:srgbClr val="000000"/>
                </a:solidFill>
                <a:latin typeface="Times" charset="0"/>
                <a:cs typeface="ＭＳ Ｐゴシック" charset="0"/>
              </a:rPr>
              <a:t>ANG  WALANG PASUBALING KASUNDUAN...</a:t>
            </a:r>
          </a:p>
          <a:p>
            <a:r>
              <a:rPr lang="en-US" b="1" dirty="0">
                <a:solidFill>
                  <a:srgbClr val="000000"/>
                </a:solidFill>
                <a:latin typeface="Times New Roman" charset="0"/>
                <a:cs typeface="ＭＳ Ｐゴシック" charset="0"/>
              </a:rPr>
              <a:t>////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GAGAWIN </a:t>
            </a:r>
            <a:r>
              <a:rPr lang="en-US" b="1" dirty="0">
                <a:solidFill>
                  <a:srgbClr val="000000"/>
                </a:solidFill>
                <a:latin typeface="Times" charset="0"/>
                <a:cs typeface="ＭＳ Ｐゴシック" charset="0"/>
              </a:rPr>
              <a:t>KO ITO… KUNG GAGAWIN MO IYAN</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ANG WALANG PASUBALING  KASUNDUAN...</a:t>
            </a:r>
          </a:p>
          <a:p>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GAGAWIN </a:t>
            </a:r>
            <a:r>
              <a:rPr lang="en-US" b="1" dirty="0">
                <a:solidFill>
                  <a:srgbClr val="000000"/>
                </a:solidFill>
                <a:latin typeface="Times" charset="0"/>
                <a:cs typeface="ＭＳ Ｐゴシック" charset="0"/>
              </a:rPr>
              <a:t>KO ITO O IYAN MAGING ANUMAN ANG GAGAWIN MO SA KASALUKUYAN</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Think of these two crucial formulas:</a:t>
            </a:r>
          </a:p>
          <a:p>
            <a:r>
              <a:rPr lang="en-US" b="1" dirty="0">
                <a:solidFill>
                  <a:srgbClr val="000000"/>
                </a:solidFill>
                <a:latin typeface="Times New Roman" charset="0"/>
                <a:cs typeface="ＭＳ Ｐゴシック" charset="0"/>
              </a:rPr>
              <a:t>////	A CONDITIONAL agreement would be...</a:t>
            </a:r>
          </a:p>
          <a:p>
            <a:r>
              <a:rPr lang="en-US" b="1" dirty="0">
                <a:solidFill>
                  <a:srgbClr val="000000"/>
                </a:solidFill>
                <a:latin typeface="Times New Roman" charset="0"/>
                <a:cs typeface="ＭＳ Ｐゴシック" charset="0"/>
              </a:rPr>
              <a:t>////	</a:t>
            </a:r>
            <a:r>
              <a:rPr lang="en-US" b="1" dirty="0" smtClean="0">
                <a:solidFill>
                  <a:srgbClr val="000000"/>
                </a:solidFill>
                <a:latin typeface="Times New Roman" charset="0"/>
                <a:cs typeface="ＭＳ Ｐゴシック" charset="0"/>
              </a:rPr>
              <a:t>"I </a:t>
            </a:r>
            <a:r>
              <a:rPr lang="en-US" b="1" dirty="0">
                <a:solidFill>
                  <a:srgbClr val="000000"/>
                </a:solidFill>
                <a:latin typeface="Times New Roman" charset="0"/>
                <a:cs typeface="ＭＳ Ｐゴシック" charset="0"/>
              </a:rPr>
              <a:t>will do THIS...if you will do THAT</a:t>
            </a:r>
            <a:r>
              <a:rPr lang="en-US" b="1" dirty="0" smtClean="0">
                <a:solidFill>
                  <a:srgbClr val="000000"/>
                </a:solidFill>
                <a:latin typeface="Times New Roman" charset="0"/>
                <a:cs typeface="ＭＳ Ｐゴシック" charset="0"/>
              </a:rPr>
              <a:t>."</a:t>
            </a:r>
            <a:endParaRPr lang="en-US" b="1" dirty="0">
              <a:solidFill>
                <a:srgbClr val="000000"/>
              </a:solidFill>
              <a:latin typeface="Times New Roman" charset="0"/>
              <a:cs typeface="ＭＳ Ｐゴシック" charset="0"/>
            </a:endParaRPr>
          </a:p>
          <a:p>
            <a:r>
              <a:rPr lang="en-US" b="1" dirty="0" smtClean="0">
                <a:solidFill>
                  <a:srgbClr val="000000"/>
                </a:solidFill>
                <a:latin typeface="Times" charset="0"/>
                <a:cs typeface="ＭＳ Ｐゴシック" charset="0"/>
              </a:rPr>
              <a:t>It</a:t>
            </a:r>
            <a:r>
              <a:rPr lang="fr-FR" altLang="ja-JP"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s </a:t>
            </a:r>
            <a:r>
              <a:rPr lang="en-US" altLang="ja-JP" b="1" dirty="0">
                <a:solidFill>
                  <a:srgbClr val="000000"/>
                </a:solidFill>
                <a:latin typeface="Times" charset="0"/>
                <a:cs typeface="ＭＳ Ｐゴシック" charset="0"/>
              </a:rPr>
              <a:t>a</a:t>
            </a:r>
            <a:r>
              <a:rPr lang="en-US" altLang="ja-JP" b="1" dirty="0">
                <a:solidFill>
                  <a:srgbClr val="000000"/>
                </a:solidFill>
                <a:latin typeface="Times New Roman" charset="0"/>
                <a:cs typeface="ＭＳ Ｐゴシック" charset="0"/>
              </a:rPr>
              <a:t>n agreement requiring mutual action on both sides of a bargain or agreement.</a:t>
            </a:r>
          </a:p>
          <a:p>
            <a:r>
              <a:rPr lang="en-US" b="1" dirty="0">
                <a:solidFill>
                  <a:srgbClr val="000000"/>
                </a:solidFill>
                <a:latin typeface="Times New Roman" charset="0"/>
                <a:cs typeface="ＭＳ Ｐゴシック" charset="0"/>
              </a:rPr>
              <a:t>////	However, for an UNCONDITIONAL agreement to be arranged,</a:t>
            </a:r>
          </a:p>
          <a:p>
            <a:r>
              <a:rPr lang="en-US" b="1" dirty="0">
                <a:solidFill>
                  <a:srgbClr val="000000"/>
                </a:solidFill>
                <a:latin typeface="Times New Roman" charset="0"/>
                <a:cs typeface="ＭＳ Ｐゴシック" charset="0"/>
              </a:rPr>
              <a:t>the formula must be…</a:t>
            </a:r>
          </a:p>
          <a:p>
            <a:r>
              <a:rPr lang="en-US" b="1" dirty="0">
                <a:solidFill>
                  <a:srgbClr val="000000"/>
                </a:solidFill>
                <a:latin typeface="Times New Roman" charset="0"/>
                <a:cs typeface="ＭＳ Ｐゴシック" charset="0"/>
              </a:rPr>
              <a:t>////	</a:t>
            </a:r>
            <a:r>
              <a:rPr lang="en-US" b="1" dirty="0" smtClean="0">
                <a:solidFill>
                  <a:srgbClr val="000000"/>
                </a:solidFill>
                <a:latin typeface="Times New Roman" charset="0"/>
                <a:cs typeface="ＭＳ Ｐゴシック" charset="0"/>
              </a:rPr>
              <a:t>"I </a:t>
            </a:r>
            <a:r>
              <a:rPr lang="en-US" b="1" dirty="0">
                <a:solidFill>
                  <a:srgbClr val="000000"/>
                </a:solidFill>
                <a:latin typeface="Times New Roman" charset="0"/>
                <a:cs typeface="ＭＳ Ｐゴシック" charset="0"/>
              </a:rPr>
              <a:t>will do this or that NO MATTER WHAT YOU MIGHT DO in the meantime</a:t>
            </a:r>
            <a:r>
              <a:rPr lang="en-US" b="1" dirty="0" smtClean="0">
                <a:solidFill>
                  <a:srgbClr val="000000"/>
                </a:solidFill>
                <a:latin typeface="Times New Roman" charset="0"/>
                <a:cs typeface="ＭＳ Ｐゴシック" charset="0"/>
              </a:rPr>
              <a:t>."</a:t>
            </a:r>
            <a:endParaRPr lang="en-US" b="1" dirty="0">
              <a:solidFill>
                <a:srgbClr val="000000"/>
              </a:solidFill>
              <a:latin typeface="Times New Roman" charset="0"/>
              <a:cs typeface="ＭＳ Ｐゴシック" charset="0"/>
            </a:endParaRPr>
          </a:p>
          <a:p>
            <a:r>
              <a:rPr lang="en-US" b="1" dirty="0" smtClean="0">
                <a:solidFill>
                  <a:srgbClr val="000000"/>
                </a:solidFill>
                <a:latin typeface="Times New Roman" charset="0"/>
                <a:cs typeface="ＭＳ Ｐゴシック" charset="0"/>
              </a:rPr>
              <a:t>It</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an agreement between two parties with one side of the agreement carrying out its end of the deal with absolutely nothing required – no action whatever -- on the part of the other.  </a:t>
            </a:r>
          </a:p>
          <a:p>
            <a:r>
              <a:rPr lang="en-US" b="1" dirty="0">
                <a:solidFill>
                  <a:srgbClr val="000000"/>
                </a:solidFill>
                <a:latin typeface="Times New Roman" charset="0"/>
                <a:cs typeface="ＭＳ Ｐゴシック" charset="0"/>
              </a:rPr>
              <a:t>////	THAT was and is the very heart and soul of the Abrahamic Covenant, Contract, Testament, or...in this case, </a:t>
            </a:r>
            <a:r>
              <a:rPr lang="en-US" b="1" dirty="0" smtClean="0">
                <a:solidFill>
                  <a:srgbClr val="000000"/>
                </a:solidFill>
                <a:latin typeface="Times New Roman" charset="0"/>
                <a:cs typeface="ＭＳ Ｐゴシック" charset="0"/>
              </a:rPr>
              <a:t>God</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Will.</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B829A2D4-F854-414E-9428-9058982A2E94}" type="slidenum">
              <a:rPr lang="en-US" sz="1200" b="0">
                <a:latin typeface="Times" charset="0"/>
              </a:rPr>
              <a:pPr/>
              <a:t>55</a:t>
            </a:fld>
            <a:endParaRPr lang="en-US" sz="1200" b="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Now…for an event closer look…</a:t>
            </a:r>
            <a:r>
              <a:rPr lang="en-US" b="1" dirty="0" smtClean="0">
                <a:solidFill>
                  <a:srgbClr val="000000"/>
                </a:solidFill>
                <a:latin typeface="Times New Roman" charset="0"/>
                <a:cs typeface="ＭＳ Ｐゴシック" charset="0"/>
              </a:rPr>
              <a:t>we</a:t>
            </a:r>
            <a:r>
              <a:rPr lang="fr-FR" altLang="ja-JP" b="1" dirty="0" smtClean="0">
                <a:solidFill>
                  <a:srgbClr val="000000"/>
                </a:solidFill>
                <a:latin typeface="Times New Roman" charset="0"/>
                <a:cs typeface="ＭＳ Ｐゴシック" charset="0"/>
              </a:rPr>
              <a:t>'</a:t>
            </a:r>
            <a:r>
              <a:rPr lang="en-US" altLang="ja-JP" b="1" dirty="0" err="1" smtClean="0">
                <a:solidFill>
                  <a:srgbClr val="000000"/>
                </a:solidFill>
                <a:latin typeface="Times New Roman" charset="0"/>
                <a:cs typeface="ＭＳ Ｐゴシック" charset="0"/>
              </a:rPr>
              <a:t>ll</a:t>
            </a:r>
            <a:r>
              <a:rPr lang="en-US" altLang="ja-JP" b="1" dirty="0" smtClean="0">
                <a:solidFill>
                  <a:srgbClr val="000000"/>
                </a:solidFill>
                <a:latin typeface="Times New Roman" charset="0"/>
                <a:cs typeface="ＭＳ Ｐゴシック" charset="0"/>
              </a:rPr>
              <a:t> </a:t>
            </a:r>
            <a:r>
              <a:rPr lang="en-US" altLang="ja-JP" b="1" dirty="0">
                <a:solidFill>
                  <a:srgbClr val="000000"/>
                </a:solidFill>
                <a:latin typeface="Times New Roman" charset="0"/>
                <a:cs typeface="ＭＳ Ｐゴシック" charset="0"/>
              </a:rPr>
              <a:t>read Genesis 15: 9-18:</a:t>
            </a:r>
          </a:p>
          <a:p>
            <a:r>
              <a:rPr lang="en-US" b="1" dirty="0">
                <a:solidFill>
                  <a:srgbClr val="000000"/>
                </a:solidFill>
                <a:latin typeface="Times New Roman" charset="0"/>
                <a:cs typeface="ＭＳ Ｐゴシック" charset="0"/>
              </a:rPr>
              <a:t>////	</a:t>
            </a:r>
            <a:r>
              <a:rPr lang="en-US" b="1" dirty="0" smtClean="0">
                <a:solidFill>
                  <a:srgbClr val="000000"/>
                </a:solidFill>
                <a:latin typeface="Times New Roman" charset="0"/>
                <a:cs typeface="ＭＳ Ｐゴシック" charset="0"/>
              </a:rPr>
              <a:t>It</a:t>
            </a:r>
            <a:r>
              <a:rPr lang="fr-FR" altLang="ja-JP" b="1" dirty="0" smtClean="0">
                <a:solidFill>
                  <a:srgbClr val="000000"/>
                </a:solidFill>
                <a:latin typeface="Times New Roman" charset="0"/>
                <a:cs typeface="ＭＳ Ｐゴシック" charset="0"/>
              </a:rPr>
              <a:t>'</a:t>
            </a:r>
            <a:r>
              <a:rPr lang="en-US" altLang="ja-JP" b="1" dirty="0" smtClean="0">
                <a:solidFill>
                  <a:srgbClr val="000000"/>
                </a:solidFill>
                <a:latin typeface="Times New Roman" charset="0"/>
                <a:cs typeface="ＭＳ Ｐゴシック" charset="0"/>
              </a:rPr>
              <a:t>s </a:t>
            </a:r>
            <a:r>
              <a:rPr lang="en-US" altLang="ja-JP" b="1" dirty="0">
                <a:solidFill>
                  <a:srgbClr val="000000"/>
                </a:solidFill>
                <a:latin typeface="Times New Roman" charset="0"/>
                <a:cs typeface="ＭＳ Ｐゴシック" charset="0"/>
              </a:rPr>
              <a:t>the scene of that blood covenant agreement between God and Abraham.  Here are two verses at the climax of the scene of signing the blood covenant –- a recognized legal contract in the culture of that day:</a:t>
            </a:r>
          </a:p>
          <a:p>
            <a:r>
              <a:rPr lang="en-US" b="1" dirty="0">
                <a:solidFill>
                  <a:srgbClr val="000000"/>
                </a:solidFill>
                <a:latin typeface="Times New Roman" charset="0"/>
                <a:cs typeface="ＭＳ Ｐゴシック" charset="0"/>
              </a:rPr>
              <a:t>////	</a:t>
            </a:r>
            <a:r>
              <a:rPr lang="en-US" altLang="ja-JP" b="1" dirty="0" smtClean="0">
                <a:solidFill>
                  <a:srgbClr val="000000"/>
                </a:solidFill>
                <a:latin typeface="Times New Roman" charset="0"/>
                <a:cs typeface="ＭＳ Ｐゴシック" charset="0"/>
              </a:rPr>
              <a:t>"When </a:t>
            </a:r>
            <a:r>
              <a:rPr lang="en-US" altLang="ja-JP" b="1" dirty="0">
                <a:solidFill>
                  <a:srgbClr val="000000"/>
                </a:solidFill>
                <a:latin typeface="Times New Roman" charset="0"/>
                <a:cs typeface="ＭＳ Ｐゴシック" charset="0"/>
              </a:rPr>
              <a:t>the sun had set and darkness had fallen, a smoking firepot with a blazing torch appeared and passed between the pieces. </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AF1CE7E-BF89-6643-A374-95E034FE7FA7}" type="slidenum">
              <a:rPr lang="en-US" sz="1200" b="0">
                <a:latin typeface="Times" charset="0"/>
              </a:rPr>
              <a:pPr/>
              <a:t>56</a:t>
            </a:fld>
            <a:endParaRPr lang="en-US" sz="1200" b="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Nang </a:t>
            </a:r>
            <a:r>
              <a:rPr lang="en-US" b="1" dirty="0" err="1">
                <a:solidFill>
                  <a:srgbClr val="000000"/>
                </a:solidFill>
                <a:latin typeface="Times" charset="0"/>
                <a:cs typeface="ＭＳ Ｐゴシック" charset="0"/>
              </a:rPr>
              <a:t>araw</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yaon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nakipagtipan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kay</a:t>
            </a:r>
            <a:r>
              <a:rPr lang="en-US" b="1" dirty="0">
                <a:solidFill>
                  <a:srgbClr val="000000"/>
                </a:solidFill>
                <a:latin typeface="Times" charset="0"/>
                <a:cs typeface="ＭＳ Ｐゴシック" charset="0"/>
              </a:rPr>
              <a:t> Abram na </a:t>
            </a:r>
            <a:r>
              <a:rPr lang="en-US" b="1" dirty="0" err="1">
                <a:solidFill>
                  <a:srgbClr val="000000"/>
                </a:solidFill>
                <a:latin typeface="Times" charset="0"/>
                <a:cs typeface="ＭＳ Ｐゴシック" charset="0"/>
              </a:rPr>
              <a:t>nagsabi</a:t>
            </a:r>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sa</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iyong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binhi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ibinigay</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lupaing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mula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ilog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Egipto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hanggang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malaking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ilog</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ilog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Eufrates</a:t>
            </a:r>
            <a:r>
              <a:rPr lang="en-US" b="1" dirty="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altLang="ja-JP" b="1" dirty="0" smtClean="0">
                <a:solidFill>
                  <a:srgbClr val="000000"/>
                </a:solidFill>
                <a:latin typeface="Times New Roman" charset="0"/>
                <a:cs typeface="ＭＳ Ｐゴシック" charset="0"/>
              </a:rPr>
              <a:t>"On </a:t>
            </a:r>
            <a:r>
              <a:rPr lang="en-US" altLang="ja-JP" b="1" dirty="0">
                <a:solidFill>
                  <a:srgbClr val="000000"/>
                </a:solidFill>
                <a:latin typeface="Times New Roman" charset="0"/>
                <a:cs typeface="ＭＳ Ｐゴシック" charset="0"/>
              </a:rPr>
              <a:t>that day the Lord made a covenant with Abram and said, </a:t>
            </a:r>
            <a:r>
              <a:rPr lang="en-US" altLang="ja-JP" b="1" dirty="0" smtClean="0">
                <a:solidFill>
                  <a:srgbClr val="000000"/>
                </a:solidFill>
                <a:latin typeface="Times New Roman" charset="0"/>
                <a:cs typeface="ＭＳ Ｐゴシック" charset="0"/>
              </a:rPr>
              <a:t>"To </a:t>
            </a:r>
            <a:r>
              <a:rPr lang="en-US" altLang="ja-JP" b="1" dirty="0">
                <a:solidFill>
                  <a:srgbClr val="000000"/>
                </a:solidFill>
                <a:latin typeface="Times New Roman" charset="0"/>
                <a:cs typeface="ＭＳ Ｐゴシック" charset="0"/>
              </a:rPr>
              <a:t>your descendants I give this land, from the river of Egypt to the great river, the Euphrates</a:t>
            </a:r>
            <a:r>
              <a:rPr lang="en-US" altLang="ja-JP" b="1" dirty="0" smtClean="0">
                <a:solidFill>
                  <a:srgbClr val="000000"/>
                </a:solidFill>
                <a:latin typeface="Times New Roman" charset="0"/>
                <a:cs typeface="ＭＳ Ｐゴシック" charset="0"/>
              </a:rPr>
              <a:t>."</a:t>
            </a:r>
            <a:endParaRPr lang="en-US" altLang="ja-JP" b="1" dirty="0">
              <a:solidFill>
                <a:srgbClr val="000000"/>
              </a:solidFill>
              <a:latin typeface="Times New Roman" charset="0"/>
              <a:cs typeface="ＭＳ Ｐゴシック" charset="0"/>
            </a:endParaRPr>
          </a:p>
          <a:p>
            <a:endParaRPr lang="en-US" dirty="0">
              <a:latin typeface="Times New Roman" charset="0"/>
              <a:cs typeface="ＭＳ Ｐゴシック" charset="0"/>
            </a:endParaRPr>
          </a:p>
          <a:p>
            <a:endParaRPr lang="en-AU" dirty="0">
              <a:latin typeface="Times New Roman" charset="0"/>
              <a:cs typeface="ＭＳ Ｐゴシック" charset="0"/>
            </a:endParaRPr>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F0BEC71F-259B-CE49-BA08-5948D5878EB5}" type="slidenum">
              <a:rPr lang="en-US" sz="1200" b="0">
                <a:latin typeface="Times" charset="0"/>
              </a:rPr>
              <a:pPr/>
              <a:t>57</a:t>
            </a:fld>
            <a:endParaRPr lang="en-US" sz="1200" b="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Sa </a:t>
            </a:r>
            <a:r>
              <a:rPr lang="en-US" b="1" dirty="0" err="1">
                <a:solidFill>
                  <a:srgbClr val="000000"/>
                </a:solidFill>
                <a:latin typeface="Times" charset="0"/>
                <a:cs typeface="ＭＳ Ｐゴシック" charset="0"/>
              </a:rPr>
              <a:t>nakaraan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a:t>
            </a:r>
            <a:r>
              <a:rPr lang="en-US" b="1" dirty="0">
                <a:solidFill>
                  <a:srgbClr val="000000"/>
                </a:solidFill>
                <a:latin typeface="Times" charset="0"/>
                <a:cs typeface="ＭＳ Ｐゴシック" charset="0"/>
              </a:rPr>
              <a:t> Abraham ay </a:t>
            </a:r>
            <a:r>
              <a:rPr lang="en-US" b="1" dirty="0" err="1">
                <a:solidFill>
                  <a:srgbClr val="000000"/>
                </a:solidFill>
                <a:latin typeface="Times" charset="0"/>
                <a:cs typeface="ＭＳ Ｐゴシック" charset="0"/>
              </a:rPr>
              <a:t>isang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pangako</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kasunduan</a:t>
            </a:r>
            <a:r>
              <a:rPr lang="en-US" b="1" dirty="0">
                <a:solidFill>
                  <a:srgbClr val="000000"/>
                </a:solidFill>
                <a:latin typeface="Times" charset="0"/>
                <a:cs typeface="ＭＳ Ｐゴシック" charset="0"/>
              </a:rPr>
              <a:t> base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tipan</a:t>
            </a:r>
            <a:r>
              <a:rPr lang="en-US" b="1" dirty="0">
                <a:solidFill>
                  <a:srgbClr val="000000"/>
                </a:solidFill>
                <a:latin typeface="Times" charset="0"/>
                <a:cs typeface="ＭＳ Ｐゴシック" charset="0"/>
              </a:rPr>
              <a:t> na </a:t>
            </a:r>
            <a:r>
              <a:rPr lang="en-US" b="1" dirty="0" err="1">
                <a:solidFill>
                  <a:srgbClr val="000000"/>
                </a:solidFill>
                <a:latin typeface="Times" charset="0"/>
                <a:cs typeface="ＭＳ Ｐゴシック" charset="0"/>
              </a:rPr>
              <a:t>dugo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pagitan</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Panginoon</a:t>
            </a:r>
            <a:r>
              <a:rPr lang="en-US" b="1" dirty="0">
                <a:solidFill>
                  <a:srgbClr val="000000"/>
                </a:solidFill>
                <a:latin typeface="Times" charset="0"/>
                <a:cs typeface="ＭＳ Ｐゴシック" charset="0"/>
              </a:rPr>
              <a:t>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kaibigang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si</a:t>
            </a:r>
            <a:r>
              <a:rPr lang="en-US" b="1" dirty="0">
                <a:solidFill>
                  <a:srgbClr val="000000"/>
                </a:solidFill>
                <a:latin typeface="Times" charset="0"/>
                <a:cs typeface="ＭＳ Ｐゴシック" charset="0"/>
              </a:rPr>
              <a:t> Abraham. </a:t>
            </a:r>
          </a:p>
          <a:p>
            <a:r>
              <a:rPr lang="en-US" b="1" dirty="0">
                <a:solidFill>
                  <a:srgbClr val="000000"/>
                </a:solidFill>
                <a:latin typeface="Times New Roman" charset="0"/>
                <a:cs typeface="ＭＳ Ｐゴシック" charset="0"/>
              </a:rPr>
              <a:t>////	Sa </a:t>
            </a:r>
            <a:r>
              <a:rPr lang="en-US" b="1" dirty="0" err="1">
                <a:solidFill>
                  <a:srgbClr val="000000"/>
                </a:solidFill>
                <a:latin typeface="Times New Roman" charset="0"/>
                <a:cs typeface="ＭＳ Ｐゴシック" charset="0"/>
              </a:rPr>
              <a:t>Bagong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a:t>
            </a:r>
            <a:r>
              <a:rPr lang="en-US" b="1" dirty="0" err="1" smtClean="0">
                <a:solidFill>
                  <a:srgbClr val="000000"/>
                </a:solidFill>
                <a:latin typeface="Times New Roman" charset="0"/>
                <a:cs typeface="ＭＳ Ｐゴシック" charset="0"/>
              </a:rPr>
              <a:t>ito</a:t>
            </a:r>
            <a:r>
              <a:rPr lang="fr-FR" altLang="ja-JP" b="1" dirty="0" smtClean="0">
                <a:solidFill>
                  <a:srgbClr val="000000"/>
                </a:solidFill>
                <a:latin typeface="Times New Roman" charset="0"/>
                <a:cs typeface="ＭＳ Ｐゴシック" charset="0"/>
              </a:rPr>
              <a:t>'</a:t>
            </a:r>
            <a:r>
              <a:rPr lang="en-US" b="1" dirty="0" smtClean="0">
                <a:solidFill>
                  <a:srgbClr val="000000"/>
                </a:solidFill>
                <a:latin typeface="Times New Roman" charset="0"/>
                <a:cs typeface="ＭＳ Ｐゴシック" charset="0"/>
              </a:rPr>
              <a:t>y </a:t>
            </a:r>
            <a:r>
              <a:rPr lang="en-US" b="1" dirty="0" err="1">
                <a:solidFill>
                  <a:srgbClr val="000000"/>
                </a:solidFill>
                <a:latin typeface="Times New Roman" charset="0"/>
                <a:cs typeface="ＭＳ Ｐゴシック" charset="0"/>
              </a:rPr>
              <a:t>hinayag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malinaw</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Hebreo</a:t>
            </a:r>
            <a:r>
              <a:rPr lang="en-US" b="1" dirty="0">
                <a:solidFill>
                  <a:srgbClr val="000000"/>
                </a:solidFill>
                <a:latin typeface="Times New Roman" charset="0"/>
                <a:cs typeface="ＭＳ Ｐゴシック" charset="0"/>
              </a:rPr>
              <a:t> 6:13</a:t>
            </a:r>
            <a:r>
              <a:rPr lang="en-US" b="1" dirty="0" smtClean="0">
                <a:solidFill>
                  <a:srgbClr val="000000"/>
                </a:solidFill>
                <a:latin typeface="Times New Roman" charset="0"/>
                <a:cs typeface="ＭＳ Ｐゴシック" charset="0"/>
              </a:rPr>
              <a:t>.</a:t>
            </a:r>
            <a:r>
              <a:rPr lang="en-US" b="1" dirty="0" smtClean="0">
                <a:solidFill>
                  <a:srgbClr val="000000"/>
                </a:solidFill>
                <a:latin typeface="Times" charset="0"/>
                <a:cs typeface="ＭＳ Ｐゴシック" charset="0"/>
              </a:rPr>
              <a:t> </a:t>
            </a:r>
            <a:endParaRPr lang="en-US" b="1" dirty="0">
              <a:solidFill>
                <a:srgbClr val="000000"/>
              </a:solidFill>
              <a:latin typeface="Times" charset="0"/>
              <a:cs typeface="ＭＳ Ｐゴシック" charset="0"/>
            </a:endParaRPr>
          </a:p>
          <a:p>
            <a:r>
              <a:rPr lang="en-US" b="1" dirty="0">
                <a:solidFill>
                  <a:srgbClr val="000000"/>
                </a:solidFill>
                <a:latin typeface="Times New Roman" charset="0"/>
                <a:cs typeface="ＭＳ Ｐゴシック" charset="0"/>
              </a:rPr>
              <a:t>////	</a:t>
            </a:r>
            <a:r>
              <a:rPr lang="en-US" altLang="ja-JP" b="1" dirty="0" smtClean="0">
                <a:solidFill>
                  <a:srgbClr val="000000"/>
                </a:solidFill>
                <a:latin typeface="Times" charset="0"/>
                <a:cs typeface="ＭＳ Ｐゴシック" charset="0"/>
              </a:rPr>
              <a:t>"</a:t>
            </a:r>
            <a:r>
              <a:rPr lang="en-US" b="1" dirty="0" err="1" smtClean="0">
                <a:solidFill>
                  <a:srgbClr val="000000"/>
                </a:solidFill>
                <a:latin typeface="Times" charset="0"/>
                <a:cs typeface="ＭＳ Ｐゴシック" charset="0"/>
              </a:rPr>
              <a:t>Sapagkat</a:t>
            </a:r>
            <a:r>
              <a:rPr lang="en-US" b="1" dirty="0" smtClean="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mangako</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Diyos</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kay</a:t>
            </a:r>
            <a:r>
              <a:rPr lang="en-US" b="1" dirty="0">
                <a:solidFill>
                  <a:srgbClr val="000000"/>
                </a:solidFill>
                <a:latin typeface="Times" charset="0"/>
                <a:cs typeface="ＭＳ Ｐゴシック" charset="0"/>
              </a:rPr>
              <a:t> Abraham, </a:t>
            </a:r>
            <a:r>
              <a:rPr lang="en-US" b="1" dirty="0" err="1" smtClean="0">
                <a:solidFill>
                  <a:srgbClr val="000000"/>
                </a:solidFill>
                <a:latin typeface="Times" charset="0"/>
                <a:cs typeface="ＭＳ Ｐゴシック" charset="0"/>
              </a:rPr>
              <a:t>palibhasa</a:t>
            </a:r>
            <a:r>
              <a:rPr lang="fr-FR" altLang="ja-JP" b="1" dirty="0" smtClean="0">
                <a:solidFill>
                  <a:srgbClr val="000000"/>
                </a:solidFill>
                <a:latin typeface="Times" charset="0"/>
                <a:cs typeface="ＭＳ Ｐゴシック" charset="0"/>
              </a:rPr>
              <a:t>'</a:t>
            </a:r>
            <a:r>
              <a:rPr lang="en-US" b="1" dirty="0" smtClean="0">
                <a:solidFill>
                  <a:srgbClr val="000000"/>
                </a:solidFill>
                <a:latin typeface="Times" charset="0"/>
                <a:cs typeface="ＭＳ Ｐゴシック" charset="0"/>
              </a:rPr>
              <a:t>y </a:t>
            </a:r>
            <a:r>
              <a:rPr lang="en-US" b="1" dirty="0" err="1">
                <a:solidFill>
                  <a:srgbClr val="000000"/>
                </a:solidFill>
                <a:latin typeface="Times" charset="0"/>
                <a:cs typeface="ＭＳ Ｐゴシック" charset="0"/>
              </a:rPr>
              <a:t>hindi</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niya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maipanumpa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anumang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lalong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mataas</a:t>
            </a:r>
            <a:r>
              <a:rPr lang="en-US" b="1" dirty="0">
                <a:solidFill>
                  <a:srgbClr val="000000"/>
                </a:solidFill>
                <a:latin typeface="Times" charset="0"/>
                <a:cs typeface="ＭＳ Ｐゴシック" charset="0"/>
              </a:rPr>
              <a:t> ay </a:t>
            </a:r>
            <a:r>
              <a:rPr lang="en-US" b="1" dirty="0" err="1">
                <a:solidFill>
                  <a:srgbClr val="000000"/>
                </a:solidFill>
                <a:latin typeface="Times" charset="0"/>
                <a:cs typeface="ＭＳ Ｐゴシック" charset="0"/>
              </a:rPr>
              <a:t>ipinanumpa</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kanyang</a:t>
            </a:r>
            <a:r>
              <a:rPr lang="en-US" b="1" dirty="0">
                <a:solidFill>
                  <a:srgbClr val="000000"/>
                </a:solidFill>
                <a:latin typeface="Times" charset="0"/>
                <a:cs typeface="ＭＳ Ｐゴシック" charset="0"/>
              </a:rPr>
              <a:t> </a:t>
            </a:r>
            <a:r>
              <a:rPr lang="en-US" b="1" dirty="0" err="1">
                <a:solidFill>
                  <a:srgbClr val="000000"/>
                </a:solidFill>
                <a:latin typeface="Times" charset="0"/>
                <a:cs typeface="ＭＳ Ｐゴシック" charset="0"/>
              </a:rPr>
              <a:t>sarili</a:t>
            </a:r>
            <a:r>
              <a:rPr lang="en-US" b="1" dirty="0">
                <a:solidFill>
                  <a:srgbClr val="000000"/>
                </a:solidFill>
                <a:latin typeface="Times" charset="0"/>
                <a:cs typeface="ＭＳ Ｐゴシック" charset="0"/>
              </a:rPr>
              <a:t>… </a:t>
            </a:r>
            <a:r>
              <a:rPr lang="en-US" altLang="ja-JP" b="1" dirty="0" smtClean="0">
                <a:solidFill>
                  <a:srgbClr val="000000"/>
                </a:solidFill>
                <a:latin typeface="Times" charset="0"/>
                <a:cs typeface="ＭＳ Ｐゴシック" charset="0"/>
              </a:rPr>
              <a:t>"</a:t>
            </a:r>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We defined it earlier…THE ABRAHAMIC COVENANT then was a unilateral blood-covenant-based contractual promise between God and himself toward his friend, Abraham.  </a:t>
            </a:r>
          </a:p>
          <a:p>
            <a:r>
              <a:rPr lang="en-US" b="1" dirty="0">
                <a:solidFill>
                  <a:srgbClr val="000000"/>
                </a:solidFill>
                <a:latin typeface="Times New Roman" charset="0"/>
                <a:cs typeface="ＭＳ Ｐゴシック" charset="0"/>
              </a:rPr>
              <a:t>////	Over in the New Testament this is made clear…Hebrews </a:t>
            </a:r>
            <a:r>
              <a:rPr lang="en-US" b="1" dirty="0" smtClean="0">
                <a:solidFill>
                  <a:srgbClr val="000000"/>
                </a:solidFill>
                <a:latin typeface="Times New Roman" charset="0"/>
                <a:cs typeface="ＭＳ Ｐゴシック" charset="0"/>
              </a:rPr>
              <a:t>6:13 </a:t>
            </a:r>
            <a:r>
              <a:rPr lang="en-US" b="1" dirty="0">
                <a:solidFill>
                  <a:srgbClr val="000000"/>
                </a:solidFill>
                <a:latin typeface="Times New Roman" charset="0"/>
                <a:cs typeface="ＭＳ Ｐゴシック" charset="0"/>
              </a:rPr>
              <a:t>tells us….</a:t>
            </a:r>
          </a:p>
          <a:p>
            <a:r>
              <a:rPr lang="en-US" b="1" dirty="0">
                <a:solidFill>
                  <a:srgbClr val="000000"/>
                </a:solidFill>
                <a:latin typeface="Times New Roman" charset="0"/>
                <a:cs typeface="ＭＳ Ｐゴシック" charset="0"/>
              </a:rPr>
              <a:t>////	</a:t>
            </a:r>
            <a:r>
              <a:rPr lang="en-US" altLang="ja-JP" b="1" dirty="0" smtClean="0">
                <a:solidFill>
                  <a:srgbClr val="000000"/>
                </a:solidFill>
                <a:latin typeface="Times New Roman" charset="0"/>
                <a:cs typeface="ＭＳ Ｐゴシック" charset="0"/>
              </a:rPr>
              <a:t>"When </a:t>
            </a:r>
            <a:r>
              <a:rPr lang="en-US" altLang="ja-JP" b="1" dirty="0">
                <a:solidFill>
                  <a:srgbClr val="000000"/>
                </a:solidFill>
                <a:latin typeface="Times New Roman" charset="0"/>
                <a:cs typeface="ＭＳ Ｐゴシック" charset="0"/>
              </a:rPr>
              <a:t>God made his promise to Abraham, since there was no one greater for him to swear by, he swore by himself</a:t>
            </a:r>
            <a:r>
              <a:rPr lang="en-US" altLang="ja-JP" b="1" dirty="0" smtClean="0">
                <a:solidFill>
                  <a:srgbClr val="000000"/>
                </a:solidFill>
                <a:latin typeface="Times New Roman" charset="0"/>
                <a:cs typeface="ＭＳ Ｐゴシック" charset="0"/>
              </a:rPr>
              <a:t>…"</a:t>
            </a:r>
            <a:endParaRPr lang="en-US" b="1" dirty="0">
              <a:solidFill>
                <a:srgbClr val="000000"/>
              </a:solidFill>
              <a:latin typeface="Times New Roman" charset="0"/>
              <a:cs typeface="ＭＳ Ｐゴシック" charset="0"/>
            </a:endParaRPr>
          </a:p>
          <a:p>
            <a:endParaRPr lang="en-AU" dirty="0">
              <a:latin typeface="Times New Roman" charset="0"/>
              <a:cs typeface="ＭＳ Ｐゴシック" charset="0"/>
            </a:endParaRP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04E18058-8E35-A34D-A4D5-B83D53C10876}" type="slidenum">
              <a:rPr lang="en-US" sz="1200" b="0">
                <a:latin typeface="Times" charset="0"/>
              </a:rPr>
              <a:pPr/>
              <a:t>58</a:t>
            </a:fld>
            <a:endParaRPr lang="en-US" sz="1200" b="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Kung gayon… ukol sa kasunduang pinangako ng Panginoon kay Abraham… </a:t>
            </a:r>
          </a:p>
          <a:p>
            <a:r>
              <a:rPr lang="en-US" b="1">
                <a:solidFill>
                  <a:srgbClr val="000000"/>
                </a:solidFill>
                <a:latin typeface="Times New Roman" charset="0"/>
                <a:cs typeface="ＭＳ Ｐゴシック" charset="0"/>
              </a:rPr>
              <a:t>////	</a:t>
            </a:r>
            <a:r>
              <a:rPr lang="en-US" b="1">
                <a:solidFill>
                  <a:srgbClr val="000000"/>
                </a:solidFill>
                <a:latin typeface="Times" charset="0"/>
                <a:cs typeface="ＭＳ Ｐゴシック" charset="0"/>
              </a:rPr>
              <a:t>Walang hangganan ang katagalan ng mga pangako, </a:t>
            </a:r>
          </a:p>
          <a:p>
            <a:r>
              <a:rPr lang="en-US" b="1">
                <a:solidFill>
                  <a:srgbClr val="000000"/>
                </a:solidFill>
                <a:latin typeface="Times New Roman" charset="0"/>
                <a:cs typeface="ＭＳ Ｐゴシック" charset="0"/>
              </a:rPr>
              <a:t>////	</a:t>
            </a:r>
            <a:r>
              <a:rPr lang="en-US" b="1">
                <a:solidFill>
                  <a:srgbClr val="000000"/>
                </a:solidFill>
                <a:latin typeface="Times" charset="0"/>
                <a:cs typeface="ＭＳ Ｐゴシック" charset="0"/>
              </a:rPr>
              <a:t>literal ang kanilang kahulugan, </a:t>
            </a:r>
          </a:p>
          <a:p>
            <a:r>
              <a:rPr lang="en-US" b="1">
                <a:solidFill>
                  <a:srgbClr val="000000"/>
                </a:solidFill>
                <a:latin typeface="Times New Roman" charset="0"/>
                <a:cs typeface="ＭＳ Ｐゴシック" charset="0"/>
              </a:rPr>
              <a:t>////	</a:t>
            </a:r>
            <a:r>
              <a:rPr lang="en-US" b="1">
                <a:solidFill>
                  <a:srgbClr val="000000"/>
                </a:solidFill>
                <a:latin typeface="Times" charset="0"/>
                <a:cs typeface="ＭＳ Ｐゴシック" charset="0"/>
              </a:rPr>
              <a:t>at walang pasubali ang kanilang katuparan.</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New Roman" charset="0"/>
                <a:cs typeface="ＭＳ Ｐゴシック" charset="0"/>
              </a:rPr>
              <a:t>So then...regarding these arrangements that God made with Abraham...</a:t>
            </a:r>
          </a:p>
          <a:p>
            <a:r>
              <a:rPr lang="en-US" b="1">
                <a:solidFill>
                  <a:srgbClr val="000000"/>
                </a:solidFill>
                <a:latin typeface="Times New Roman" charset="0"/>
                <a:cs typeface="ＭＳ Ｐゴシック" charset="0"/>
              </a:rPr>
              <a:t>////	The promises are </a:t>
            </a:r>
          </a:p>
          <a:p>
            <a:r>
              <a:rPr lang="en-US" b="1">
                <a:solidFill>
                  <a:srgbClr val="000000"/>
                </a:solidFill>
                <a:latin typeface="Times New Roman" charset="0"/>
                <a:cs typeface="ＭＳ Ｐゴシック" charset="0"/>
              </a:rPr>
              <a:t>////	ETERNAL in their duration...</a:t>
            </a:r>
          </a:p>
          <a:p>
            <a:r>
              <a:rPr lang="en-US" b="1">
                <a:solidFill>
                  <a:srgbClr val="000000"/>
                </a:solidFill>
                <a:latin typeface="Times New Roman" charset="0"/>
                <a:cs typeface="ＭＳ Ｐゴシック" charset="0"/>
              </a:rPr>
              <a:t>////	LITERAL in the meaning...</a:t>
            </a:r>
          </a:p>
          <a:p>
            <a:r>
              <a:rPr lang="en-US" b="1">
                <a:solidFill>
                  <a:srgbClr val="000000"/>
                </a:solidFill>
                <a:latin typeface="Times New Roman" charset="0"/>
                <a:cs typeface="ＭＳ Ｐゴシック" charset="0"/>
              </a:rPr>
              <a:t>////	and UNC</a:t>
            </a:r>
            <a:r>
              <a:rPr lang="en-US" b="1">
                <a:solidFill>
                  <a:srgbClr val="000000"/>
                </a:solidFill>
                <a:latin typeface="Times" charset="0"/>
                <a:cs typeface="ＭＳ Ｐゴシック" charset="0"/>
              </a:rPr>
              <a:t>ONDITIONAL in their fulfillment.</a:t>
            </a:r>
          </a:p>
          <a:p>
            <a:endParaRPr lang="en-AU">
              <a:latin typeface="Times New Roman" charset="0"/>
              <a:cs typeface="ＭＳ Ｐゴシック" charset="0"/>
            </a:endParaRP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E0FC016D-B52B-4244-914A-C521015D57BD}" type="slidenum">
              <a:rPr lang="en-US" sz="1200" b="0">
                <a:latin typeface="Times" charset="0"/>
              </a:rPr>
              <a:pPr/>
              <a:t>59</a:t>
            </a:fld>
            <a:endParaRPr lang="en-US" sz="1200" b="0">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a:ln/>
        </p:spPr>
      </p:sp>
      <p:sp>
        <p:nvSpPr>
          <p:cNvPr id="6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At sa wakas…isang punong bato! Napakasimpleng isinaad ito sa Genesis 15:6… binanggit din ito sa FOLDER NG ABRAHAM FILE…</a:t>
            </a:r>
          </a:p>
          <a:p>
            <a:r>
              <a:rPr lang="en-US" b="1">
                <a:solidFill>
                  <a:srgbClr val="000000"/>
                </a:solidFill>
                <a:latin typeface="Times" charset="0"/>
                <a:cs typeface="ＭＳ Ｐゴシック" charset="0"/>
              </a:rPr>
              <a:t>////	DAHIL SUMAMPALATAYA SI ABRAM SA PANGINOON KUNG KAYA’T…  ITO’Y IBINILANG NA KATUWIRAN SA KANYA.  </a:t>
            </a:r>
          </a:p>
          <a:p>
            <a:r>
              <a:rPr lang="en-US" b="1">
                <a:solidFill>
                  <a:srgbClr val="000000"/>
                </a:solidFill>
                <a:latin typeface="Times" charset="0"/>
                <a:cs typeface="ＭＳ Ｐゴシック" charset="0"/>
              </a:rPr>
              <a:t>Nagbibigay ito sa atin ng isang mabisang leksiyon: </a:t>
            </a:r>
          </a:p>
          <a:p>
            <a:r>
              <a:rPr lang="en-US" b="1">
                <a:solidFill>
                  <a:srgbClr val="000000"/>
                </a:solidFill>
                <a:latin typeface="Times" charset="0"/>
                <a:cs typeface="ＭＳ Ｐゴシック" charset="0"/>
              </a:rPr>
              <a:t>////	maitatawag na katuwiran sa pananaw ng Panginoon ang pagkakroon ng payak </a:t>
            </a:r>
          </a:p>
          <a:p>
            <a:r>
              <a:rPr lang="en-US" b="1">
                <a:solidFill>
                  <a:srgbClr val="000000"/>
                </a:solidFill>
                <a:latin typeface="Times" charset="0"/>
                <a:cs typeface="ＭＳ Ｐゴシック" charset="0"/>
              </a:rPr>
              <a:t>na paniniwala sa direksiyon at paghahanda ng Panginoon nang walang anumang alinlangan.</a:t>
            </a:r>
          </a:p>
          <a:p>
            <a:r>
              <a:rPr lang="en-US" b="1">
                <a:solidFill>
                  <a:srgbClr val="000000"/>
                </a:solidFill>
                <a:latin typeface="Times" charset="0"/>
                <a:cs typeface="ＭＳ Ｐゴシック" charset="0"/>
              </a:rPr>
              <a:t>Dito ay maliwanag na isinaad ang pakahulugan nito sa mga salitang madali nating maintindihan… kung kaya’y </a:t>
            </a:r>
          </a:p>
          <a:p>
            <a:r>
              <a:rPr lang="en-US" b="1">
                <a:solidFill>
                  <a:srgbClr val="000000"/>
                </a:solidFill>
                <a:latin typeface="Times" charset="0"/>
                <a:cs typeface="ＭＳ Ｐゴシック" charset="0"/>
              </a:rPr>
              <a:t>////	Ang </a:t>
            </a:r>
            <a:r>
              <a:rPr lang="en-US" b="1">
                <a:solidFill>
                  <a:srgbClr val="000000"/>
                </a:solidFill>
                <a:latin typeface="Times New Roman" charset="0"/>
                <a:cs typeface="ＭＳ Ｐゴシック" charset="0"/>
              </a:rPr>
              <a:t>Genesis 15:6 ang punong saligan ng teolohiya ng Ebanghelyo. </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charset="0"/>
                <a:cs typeface="ＭＳ Ｐゴシック" charset="0"/>
              </a:rPr>
              <a:t>Finally…a capstone to all that is revealed.  It</a:t>
            </a:r>
            <a:r>
              <a:rPr lang="fr-FR" altLang="ja-JP" b="1">
                <a:solidFill>
                  <a:srgbClr val="000000"/>
                </a:solidFill>
                <a:latin typeface="Times" charset="0"/>
                <a:cs typeface="ＭＳ Ｐゴシック" charset="0"/>
              </a:rPr>
              <a:t>'</a:t>
            </a:r>
            <a:r>
              <a:rPr lang="en-US" altLang="ja-JP" b="1">
                <a:solidFill>
                  <a:srgbClr val="000000"/>
                </a:solidFill>
                <a:latin typeface="Times" charset="0"/>
                <a:cs typeface="ＭＳ Ｐゴシック" charset="0"/>
              </a:rPr>
              <a:t>s there for us in a sentence of startling simplicity…at Genesis 15:6…we mentioned it in the ABRAHAM FILE FOLDER…</a:t>
            </a:r>
          </a:p>
          <a:p>
            <a:r>
              <a:rPr lang="en-US" b="1">
                <a:solidFill>
                  <a:srgbClr val="000000"/>
                </a:solidFill>
                <a:latin typeface="Times" charset="0"/>
                <a:cs typeface="ＭＳ Ｐゴシック" charset="0"/>
              </a:rPr>
              <a:t>////	ABRAM BELIEVED THE LORD AND HE...[GOD]...CREDITED TO HIM AS RIGHTEOUSNESS.</a:t>
            </a:r>
          </a:p>
          <a:p>
            <a:r>
              <a:rPr lang="en-US" b="1">
                <a:solidFill>
                  <a:srgbClr val="000000"/>
                </a:solidFill>
                <a:latin typeface="Times" charset="0"/>
                <a:cs typeface="ＭＳ Ｐゴシック" charset="0"/>
              </a:rPr>
              <a:t>Which gives us the powerful lesson: simple unquestioning belief in God</a:t>
            </a:r>
            <a:r>
              <a:rPr lang="fr-FR" b="1">
                <a:solidFill>
                  <a:srgbClr val="000000"/>
                </a:solidFill>
                <a:latin typeface="Times" charset="0"/>
                <a:cs typeface="ＭＳ Ｐゴシック" charset="0"/>
              </a:rPr>
              <a:t>'</a:t>
            </a:r>
            <a:r>
              <a:rPr lang="en-US" b="1">
                <a:solidFill>
                  <a:srgbClr val="000000"/>
                </a:solidFill>
                <a:latin typeface="Times" charset="0"/>
                <a:cs typeface="ＭＳ Ｐゴシック" charset="0"/>
              </a:rPr>
              <a:t>s direction and provision is the proper definitio</a:t>
            </a:r>
            <a:r>
              <a:rPr lang="en-US" b="1">
                <a:solidFill>
                  <a:srgbClr val="000000"/>
                </a:solidFill>
                <a:latin typeface="Times New Roman" charset="0"/>
                <a:cs typeface="ＭＳ Ｐゴシック" charset="0"/>
              </a:rPr>
              <a:t>n for </a:t>
            </a:r>
          </a:p>
          <a:p>
            <a:r>
              <a:rPr lang="en-US" b="1">
                <a:solidFill>
                  <a:srgbClr val="000000"/>
                </a:solidFill>
                <a:latin typeface="Times" charset="0"/>
                <a:cs typeface="ＭＳ Ｐゴシック" charset="0"/>
              </a:rPr>
              <a:t>////	</a:t>
            </a:r>
            <a:r>
              <a:rPr lang="en-US" b="1">
                <a:solidFill>
                  <a:srgbClr val="000000"/>
                </a:solidFill>
                <a:latin typeface="Times New Roman" charset="0"/>
                <a:cs typeface="ＭＳ Ｐゴシック" charset="0"/>
              </a:rPr>
              <a:t>righteousness in His sight.  And it</a:t>
            </a:r>
            <a:r>
              <a:rPr lang="fr-FR" b="1">
                <a:solidFill>
                  <a:srgbClr val="000000"/>
                </a:solidFill>
                <a:latin typeface="Times New Roman" charset="0"/>
                <a:cs typeface="ＭＳ Ｐゴシック" charset="0"/>
              </a:rPr>
              <a:t>'</a:t>
            </a:r>
            <a:r>
              <a:rPr lang="en-US" b="1">
                <a:solidFill>
                  <a:srgbClr val="000000"/>
                </a:solidFill>
                <a:latin typeface="Times New Roman" charset="0"/>
                <a:cs typeface="ＭＳ Ｐゴシック" charset="0"/>
              </a:rPr>
              <a:t>s presented to us clearly in words that we can easily understand...which makes </a:t>
            </a:r>
          </a:p>
          <a:p>
            <a:r>
              <a:rPr lang="en-US" b="1">
                <a:solidFill>
                  <a:srgbClr val="000000"/>
                </a:solidFill>
                <a:latin typeface="Times" charset="0"/>
                <a:cs typeface="ＭＳ Ｐゴシック" charset="0"/>
              </a:rPr>
              <a:t>////	</a:t>
            </a:r>
            <a:r>
              <a:rPr lang="en-US" b="1">
                <a:solidFill>
                  <a:srgbClr val="000000"/>
                </a:solidFill>
                <a:latin typeface="Times New Roman" charset="0"/>
                <a:cs typeface="ＭＳ Ｐゴシック" charset="0"/>
              </a:rPr>
              <a:t>Genesis 15:6 one of the Old Testament</a:t>
            </a:r>
            <a:r>
              <a:rPr lang="fr-FR" altLang="ja-JP" b="1">
                <a:solidFill>
                  <a:srgbClr val="000000"/>
                </a:solidFill>
                <a:latin typeface="Times New Roman" charset="0"/>
                <a:cs typeface="ＭＳ Ｐゴシック" charset="0"/>
              </a:rPr>
              <a:t>'</a:t>
            </a:r>
            <a:r>
              <a:rPr lang="en-US" altLang="ja-JP" b="1">
                <a:solidFill>
                  <a:srgbClr val="000000"/>
                </a:solidFill>
                <a:latin typeface="Times New Roman" charset="0"/>
                <a:cs typeface="ＭＳ Ｐゴシック" charset="0"/>
              </a:rPr>
              <a:t>s anchor points of basic evangelical </a:t>
            </a:r>
          </a:p>
          <a:p>
            <a:r>
              <a:rPr lang="en-US" b="1">
                <a:solidFill>
                  <a:srgbClr val="000000"/>
                </a:solidFill>
                <a:latin typeface="Times New Roman" charset="0"/>
                <a:cs typeface="ＭＳ Ｐゴシック" charset="0"/>
              </a:rPr>
              <a:t>theology.</a:t>
            </a:r>
          </a:p>
          <a:p>
            <a:endParaRPr lang="en-AU">
              <a:latin typeface="Times New Roman" charset="0"/>
              <a:cs typeface="ＭＳ Ｐゴシック" charset="0"/>
            </a:endParaRPr>
          </a:p>
        </p:txBody>
      </p:sp>
      <p:sp>
        <p:nvSpPr>
          <p:cNvPr id="6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9F02F8C-C275-214D-8EE0-12BC4EF74A57}" type="slidenum">
              <a:rPr lang="en-US" sz="1200" b="0">
                <a:latin typeface="Times" charset="0"/>
              </a:rPr>
              <a:pPr/>
              <a:t>60</a:t>
            </a:fld>
            <a:endParaRPr lang="en-US" sz="1200" b="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Inihanda natin ang habihan sa pamamagitan ng sampung sinulid na kumakatawan sa P7KJ na ideya… </a:t>
            </a:r>
          </a:p>
          <a:p>
            <a:r>
              <a:rPr lang="en-US" b="1">
                <a:solidFill>
                  <a:srgbClr val="000000"/>
                </a:solidFill>
                <a:latin typeface="Times" charset="0"/>
                <a:cs typeface="ＭＳ Ｐゴシック" charset="0"/>
              </a:rPr>
              <a:t>////	…at sumusunod dito ay ang sampung salitang bumubuo sa BIBLE FILE.</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charset="0"/>
                <a:cs typeface="ＭＳ Ｐゴシック" charset="0"/>
              </a:rPr>
              <a:t>We prepared the loom with ten threads representing the C7SJ ideas…</a:t>
            </a:r>
          </a:p>
          <a:p>
            <a:r>
              <a:rPr lang="en-US" b="1">
                <a:solidFill>
                  <a:srgbClr val="000000"/>
                </a:solidFill>
                <a:latin typeface="Times" charset="0"/>
                <a:cs typeface="ＭＳ Ｐゴシック" charset="0"/>
              </a:rPr>
              <a:t>////	…followed by those ten organizing words of THE BIBLE FILE.</a:t>
            </a:r>
          </a:p>
          <a:p>
            <a:endParaRPr lang="en-AU">
              <a:latin typeface="Times New Roman" charset="0"/>
              <a:cs typeface="ＭＳ Ｐゴシック"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26881E64-458A-D04D-9083-2EDE72B01C8D}" type="slidenum">
              <a:rPr lang="en-US" sz="1200" b="0">
                <a:latin typeface="Times" charset="0"/>
              </a:rPr>
              <a:pPr/>
              <a:t>7</a:t>
            </a:fld>
            <a:endParaRPr lang="en-US" sz="1200" b="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smtClean="0">
                <a:solidFill>
                  <a:srgbClr val="000000"/>
                </a:solidFill>
                <a:latin typeface="Times New Roman" charset="0"/>
                <a:cs typeface="ＭＳ Ｐゴシック" charset="0"/>
              </a:rPr>
              <a:t>Ngayon</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kinakailangan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nating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lumakbay</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a:t>
            </a:r>
            <a:r>
              <a:rPr lang="en-US" b="1" dirty="0">
                <a:solidFill>
                  <a:srgbClr val="000000"/>
                </a:solidFill>
                <a:latin typeface="Times New Roman" charset="0"/>
                <a:cs typeface="ＭＳ Ｐゴシック" charset="0"/>
              </a:rPr>
              <a:t> pang </a:t>
            </a:r>
            <a:r>
              <a:rPr lang="en-US" b="1" dirty="0" err="1">
                <a:solidFill>
                  <a:srgbClr val="000000"/>
                </a:solidFill>
                <a:latin typeface="Times New Roman" charset="0"/>
                <a:cs typeface="ＭＳ Ｐゴシック" charset="0"/>
              </a:rPr>
              <a:t>landas</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saglit</a:t>
            </a:r>
            <a:r>
              <a:rPr lang="en-US" b="1" dirty="0">
                <a:solidFill>
                  <a:srgbClr val="000000"/>
                </a:solidFill>
                <a:latin typeface="Times New Roman" charset="0"/>
                <a:cs typeface="ＭＳ Ｐゴシック" charset="0"/>
              </a:rPr>
              <a:t>. </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Mayroong</a:t>
            </a:r>
            <a:r>
              <a:rPr lang="en-US" b="1" dirty="0">
                <a:solidFill>
                  <a:srgbClr val="000000"/>
                </a:solidFill>
                <a:latin typeface="Times New Roman" charset="0"/>
                <a:cs typeface="ＭＳ Ｐゴシック" charset="0"/>
              </a:rPr>
              <a:t> </a:t>
            </a:r>
            <a:r>
              <a:rPr lang="en-US" b="1" u="sng" dirty="0" err="1">
                <a:solidFill>
                  <a:srgbClr val="000000"/>
                </a:solidFill>
                <a:latin typeface="Times New Roman" charset="0"/>
                <a:cs typeface="ＭＳ Ｐゴシック" charset="0"/>
              </a:rPr>
              <a:t>isa</a:t>
            </a:r>
            <a:r>
              <a:rPr lang="en-US" b="1" u="sng" dirty="0">
                <a:solidFill>
                  <a:srgbClr val="000000"/>
                </a:solidFill>
                <a:latin typeface="Times New Roman" charset="0"/>
                <a:cs typeface="ＭＳ Ｐゴシック" charset="0"/>
              </a:rPr>
              <a:t> pang </a:t>
            </a:r>
            <a:r>
              <a:rPr lang="en-US" b="1" dirty="0" err="1">
                <a:solidFill>
                  <a:srgbClr val="000000"/>
                </a:solidFill>
                <a:latin typeface="Times New Roman" charset="0"/>
                <a:cs typeface="ＭＳ Ｐゴシック" charset="0"/>
              </a:rPr>
              <a:t>kasunduan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na </a:t>
            </a:r>
            <a:r>
              <a:rPr lang="en-US" b="1" dirty="0" err="1">
                <a:solidFill>
                  <a:srgbClr val="000000"/>
                </a:solidFill>
                <a:latin typeface="Times New Roman" charset="0"/>
                <a:cs typeface="ＭＳ Ｐゴシック" charset="0"/>
              </a:rPr>
              <a:t>maaaring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iyong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napag-isiapn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Ating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isa-alang-alang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p>
          <a:p>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Gayunman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mga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pangyayari</a:t>
            </a:r>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elemento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nito</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naiiba</a:t>
            </a:r>
            <a:r>
              <a:rPr lang="en-US" b="1" dirty="0">
                <a:solidFill>
                  <a:srgbClr val="000000"/>
                </a:solidFill>
                <a:latin typeface="Times New Roman" charset="0"/>
                <a:cs typeface="ＭＳ Ｐゴシック" charset="0"/>
              </a:rPr>
              <a:t> kung </a:t>
            </a:r>
            <a:r>
              <a:rPr lang="en-US" b="1" dirty="0" err="1">
                <a:solidFill>
                  <a:srgbClr val="000000"/>
                </a:solidFill>
                <a:latin typeface="Times New Roman" charset="0"/>
                <a:cs typeface="ＭＳ Ｐゴシック" charset="0"/>
              </a:rPr>
              <a:t>ating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ikukumpara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yaong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kay</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abraham</a:t>
            </a:r>
            <a:r>
              <a:rPr lang="en-US" b="1" dirty="0">
                <a:solidFill>
                  <a:srgbClr val="000000"/>
                </a:solidFill>
                <a:latin typeface="Times New Roman" charset="0"/>
                <a:cs typeface="ＭＳ Ｐゴシック" charset="0"/>
              </a:rPr>
              <a:t>. </a:t>
            </a:r>
          </a:p>
          <a:p>
            <a:r>
              <a:rPr lang="en-US" b="1" dirty="0">
                <a:solidFill>
                  <a:srgbClr val="000000"/>
                </a:solidFill>
                <a:latin typeface="Times New Roman" charset="0"/>
                <a:cs typeface="ＭＳ Ｐゴシック" charset="0"/>
              </a:rPr>
              <a:t>ITO ANG NATATANGING KASUNDUAN NG PANGINOON AT NI MOISES!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ay </a:t>
            </a:r>
            <a:r>
              <a:rPr lang="en-US" b="1" dirty="0" err="1">
                <a:solidFill>
                  <a:srgbClr val="000000"/>
                </a:solidFill>
                <a:latin typeface="Times New Roman" charset="0"/>
                <a:cs typeface="ＭＳ Ｐゴシック" charset="0"/>
              </a:rPr>
              <a:t>nakasaad</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aklat</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Exodo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sa</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Lumang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a:t>
            </a:r>
          </a:p>
          <a:p>
            <a:r>
              <a:rPr lang="en-US" b="1" dirty="0">
                <a:solidFill>
                  <a:srgbClr val="000000"/>
                </a:solidFill>
                <a:latin typeface="Times New Roman" charset="0"/>
                <a:cs typeface="ＭＳ Ｐゴシック" charset="0"/>
              </a:rPr>
              <a:t>////	at </a:t>
            </a:r>
            <a:r>
              <a:rPr lang="en-US" b="1" dirty="0" err="1">
                <a:solidFill>
                  <a:srgbClr val="000000"/>
                </a:solidFill>
                <a:latin typeface="Times New Roman" charset="0"/>
                <a:cs typeface="ＭＳ Ｐゴシック" charset="0"/>
              </a:rPr>
              <a:t>ito’y</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tinatawag</a:t>
            </a:r>
            <a:r>
              <a:rPr lang="en-US" b="1" dirty="0">
                <a:solidFill>
                  <a:srgbClr val="000000"/>
                </a:solidFill>
                <a:latin typeface="Times New Roman" charset="0"/>
                <a:cs typeface="ＭＳ Ｐゴシック" charset="0"/>
              </a:rPr>
              <a:t> na “TIPAN NI MOISES”.  </a:t>
            </a:r>
            <a:r>
              <a:rPr lang="en-US" b="1" dirty="0" err="1">
                <a:solidFill>
                  <a:srgbClr val="000000"/>
                </a:solidFill>
                <a:latin typeface="Times New Roman" charset="0"/>
                <a:cs typeface="ＭＳ Ｐゴシック" charset="0"/>
              </a:rPr>
              <a:t>Gayunpaman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hindi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bahagi</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tipan</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ni</a:t>
            </a:r>
            <a:r>
              <a:rPr lang="en-US" b="1" dirty="0">
                <a:solidFill>
                  <a:srgbClr val="000000"/>
                </a:solidFill>
                <a:latin typeface="Times New Roman" charset="0"/>
                <a:cs typeface="ＭＳ Ｐゴシック" charset="0"/>
              </a:rPr>
              <a:t> Abraham.  </a:t>
            </a:r>
            <a:r>
              <a:rPr lang="en-US" b="1" dirty="0" err="1">
                <a:solidFill>
                  <a:srgbClr val="000000"/>
                </a:solidFill>
                <a:latin typeface="Times New Roman" charset="0"/>
                <a:cs typeface="ＭＳ Ｐゴシック" charset="0"/>
              </a:rPr>
              <a:t>Ano</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Kasunduang</a:t>
            </a:r>
            <a:r>
              <a:rPr lang="en-US" b="1" dirty="0">
                <a:solidFill>
                  <a:srgbClr val="000000"/>
                </a:solidFill>
                <a:latin typeface="Times New Roman" charset="0"/>
                <a:cs typeface="ＭＳ Ｐゴシック" charset="0"/>
              </a:rPr>
              <a:t> </a:t>
            </a:r>
            <a:r>
              <a:rPr lang="en-US" b="1" dirty="0" err="1">
                <a:solidFill>
                  <a:srgbClr val="000000"/>
                </a:solidFill>
                <a:latin typeface="Times New Roman" charset="0"/>
                <a:cs typeface="ＭＳ Ｐゴシック" charset="0"/>
              </a:rPr>
              <a:t>ito</a:t>
            </a:r>
            <a:r>
              <a:rPr lang="en-US" b="1" dirty="0">
                <a:solidFill>
                  <a:srgbClr val="000000"/>
                </a:solidFill>
                <a:latin typeface="Times New Roman" charset="0"/>
                <a:cs typeface="ＭＳ Ｐゴシック" charset="0"/>
              </a:rPr>
              <a:t>? </a:t>
            </a:r>
          </a:p>
          <a:p>
            <a:endParaRPr lang="en-US" b="1" dirty="0">
              <a:solidFill>
                <a:srgbClr val="000000"/>
              </a:solidFill>
              <a:latin typeface="Times" charset="0"/>
              <a:cs typeface="ＭＳ Ｐゴシック" charset="0"/>
            </a:endParaRP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____________________________________________________________________________</a:t>
            </a:r>
          </a:p>
          <a:p>
            <a:endParaRPr lang="en-US" b="1" dirty="0">
              <a:solidFill>
                <a:srgbClr val="000000"/>
              </a:solidFill>
              <a:latin typeface="Times" charset="0"/>
              <a:cs typeface="ＭＳ Ｐゴシック" charset="0"/>
            </a:endParaRPr>
          </a:p>
          <a:p>
            <a:r>
              <a:rPr lang="en-US" b="1" dirty="0">
                <a:solidFill>
                  <a:srgbClr val="000000"/>
                </a:solidFill>
                <a:latin typeface="Times" charset="0"/>
                <a:cs typeface="ＭＳ Ｐゴシック" charset="0"/>
              </a:rPr>
              <a:t>[English]</a:t>
            </a:r>
          </a:p>
          <a:p>
            <a:r>
              <a:rPr lang="en-US" b="1" dirty="0">
                <a:solidFill>
                  <a:srgbClr val="000000"/>
                </a:solidFill>
                <a:latin typeface="Times New Roman" charset="0"/>
                <a:cs typeface="ＭＳ Ｐゴシック" charset="0"/>
              </a:rPr>
              <a:t>Now we must journey onto a side road for just a moment.  </a:t>
            </a:r>
          </a:p>
          <a:p>
            <a:r>
              <a:rPr lang="en-US" b="1" dirty="0">
                <a:solidFill>
                  <a:srgbClr val="000000"/>
                </a:solidFill>
                <a:latin typeface="Times New Roman" charset="0"/>
                <a:cs typeface="ＭＳ Ｐゴシック" charset="0"/>
              </a:rPr>
              <a:t>////	There is </a:t>
            </a:r>
            <a:r>
              <a:rPr lang="en-US" b="1" i="1" u="sng" dirty="0">
                <a:solidFill>
                  <a:srgbClr val="000000"/>
                </a:solidFill>
                <a:latin typeface="Times New Roman" charset="0"/>
                <a:cs typeface="ＭＳ Ｐゴシック" charset="0"/>
              </a:rPr>
              <a:t>another</a:t>
            </a:r>
            <a:r>
              <a:rPr lang="en-US" b="1" dirty="0">
                <a:solidFill>
                  <a:srgbClr val="000000"/>
                </a:solidFill>
                <a:latin typeface="Times New Roman" charset="0"/>
                <a:cs typeface="ＭＳ Ｐゴシック" charset="0"/>
              </a:rPr>
              <a:t> covenant in the Old Testament that you may have thought about already.  We must consider it briefly.  </a:t>
            </a:r>
          </a:p>
          <a:p>
            <a:r>
              <a:rPr lang="en-US" b="1" dirty="0">
                <a:solidFill>
                  <a:srgbClr val="000000"/>
                </a:solidFill>
                <a:latin typeface="Times New Roman" charset="0"/>
                <a:cs typeface="ＭＳ Ｐゴシック" charset="0"/>
              </a:rPr>
              <a:t>////	However, its circumstances and its elements are very different from those in the Abrahamic promises.  .  IT</a:t>
            </a:r>
            <a:r>
              <a:rPr lang="fr-FR" altLang="ja-JP" b="1" dirty="0">
                <a:solidFill>
                  <a:srgbClr val="000000"/>
                </a:solidFill>
                <a:latin typeface="Times New Roman" charset="0"/>
                <a:cs typeface="ＭＳ Ｐゴシック" charset="0"/>
              </a:rPr>
              <a:t>'</a:t>
            </a:r>
            <a:r>
              <a:rPr lang="en-US" altLang="ja-JP" b="1" dirty="0">
                <a:solidFill>
                  <a:srgbClr val="000000"/>
                </a:solidFill>
                <a:latin typeface="Times New Roman" charset="0"/>
                <a:cs typeface="ＭＳ Ｐゴシック" charset="0"/>
              </a:rPr>
              <a:t>S GOD</a:t>
            </a:r>
            <a:r>
              <a:rPr lang="fr-FR" altLang="ja-JP" b="1" dirty="0">
                <a:solidFill>
                  <a:srgbClr val="000000"/>
                </a:solidFill>
                <a:latin typeface="Times New Roman" charset="0"/>
                <a:cs typeface="ＭＳ Ｐゴシック" charset="0"/>
              </a:rPr>
              <a:t>'</a:t>
            </a:r>
            <a:r>
              <a:rPr lang="en-US" altLang="ja-JP" b="1" dirty="0">
                <a:solidFill>
                  <a:srgbClr val="000000"/>
                </a:solidFill>
                <a:latin typeface="Times New Roman" charset="0"/>
                <a:cs typeface="ＭＳ Ｐゴシック" charset="0"/>
              </a:rPr>
              <a:t>S SPECIAL ARRANGEMENT WITH MOSES!  This covenant is placed in the book of Exodus in the Old Testament…</a:t>
            </a:r>
          </a:p>
          <a:p>
            <a:r>
              <a:rPr lang="en-US" b="1" dirty="0">
                <a:solidFill>
                  <a:srgbClr val="000000"/>
                </a:solidFill>
                <a:latin typeface="Times New Roman" charset="0"/>
                <a:cs typeface="ＭＳ Ｐゴシック" charset="0"/>
              </a:rPr>
              <a:t>////	and is called THE MOSAIC COVENANT.  However…THE MOSAIC is NOT a part of that Abrahamic contract.   What about THIS arrangement? </a:t>
            </a:r>
          </a:p>
          <a:p>
            <a:endParaRPr lang="en-AU" dirty="0">
              <a:latin typeface="Times New Roman" charset="0"/>
              <a:cs typeface="ＭＳ Ｐゴシック" charset="0"/>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E2C6DA-56A6-9F45-B300-864A990443D2}" type="slidenum">
              <a:rPr lang="en-US" sz="1200" b="0">
                <a:latin typeface="Times" charset="0"/>
              </a:rPr>
              <a:pPr/>
              <a:t>61</a:t>
            </a:fld>
            <a:endParaRPr lang="en-US" sz="1200" b="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000000"/>
                </a:solidFill>
                <a:latin typeface="Times" charset="0"/>
                <a:cs typeface="ＭＳ Ｐゴシック" charset="0"/>
              </a:rPr>
              <a:t>Sa </a:t>
            </a:r>
            <a:r>
              <a:rPr lang="en-US" b="1" dirty="0" err="1" smtClean="0">
                <a:solidFill>
                  <a:srgbClr val="000000"/>
                </a:solidFill>
                <a:latin typeface="Times" charset="0"/>
                <a:cs typeface="ＭＳ Ｐゴシック" charset="0"/>
              </a:rPr>
              <a:t>pamamagitan</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ng</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Tulong</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sa</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Pag-aaral</a:t>
            </a:r>
            <a:r>
              <a:rPr lang="en-US" b="1" dirty="0" smtClean="0">
                <a:solidFill>
                  <a:srgbClr val="000000"/>
                </a:solidFill>
                <a:latin typeface="Times" charset="0"/>
                <a:cs typeface="ＭＳ Ｐゴシック" charset="0"/>
              </a:rPr>
              <a:t> # 15, </a:t>
            </a:r>
            <a:r>
              <a:rPr lang="en-US" b="1" dirty="0" err="1" smtClean="0">
                <a:solidFill>
                  <a:srgbClr val="000000"/>
                </a:solidFill>
                <a:latin typeface="Times" charset="0"/>
                <a:cs typeface="ＭＳ Ｐゴシック" charset="0"/>
              </a:rPr>
              <a:t>madalian</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nating</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pag-aralan</a:t>
            </a:r>
            <a:r>
              <a:rPr lang="en-US" b="1" dirty="0" smtClean="0">
                <a:solidFill>
                  <a:srgbClr val="000000"/>
                </a:solidFill>
                <a:latin typeface="Times" charset="0"/>
                <a:cs typeface="ＭＳ Ｐゴシック" charset="0"/>
              </a:rPr>
              <a:t> </a:t>
            </a:r>
            <a:r>
              <a:rPr lang="en-US" b="1" dirty="0" err="1" smtClean="0">
                <a:solidFill>
                  <a:srgbClr val="000000"/>
                </a:solidFill>
                <a:latin typeface="Times" charset="0"/>
                <a:cs typeface="ＭＳ Ｐゴシック" charset="0"/>
              </a:rPr>
              <a:t>ang</a:t>
            </a:r>
            <a:r>
              <a:rPr lang="en-US" b="1" dirty="0" smtClean="0">
                <a:solidFill>
                  <a:srgbClr val="000000"/>
                </a:solidFill>
                <a:latin typeface="Times" charset="0"/>
                <a:cs typeface="ＭＳ Ｐゴシック" charset="0"/>
              </a:rPr>
              <a:t> TIPAN NI MOISES.</a:t>
            </a:r>
            <a:endParaRPr lang="en-US" b="1" dirty="0" smtClean="0">
              <a:solidFill>
                <a:srgbClr val="000000"/>
              </a:solidFill>
              <a:latin typeface="Times" charset="0"/>
              <a:cs typeface="ＭＳ Ｐゴシック" charset="0"/>
            </a:endParaRPr>
          </a:p>
          <a:p>
            <a:endParaRPr lang="en-US" b="1" dirty="0" smtClean="0">
              <a:solidFill>
                <a:srgbClr val="000000"/>
              </a:solidFill>
              <a:latin typeface="Times" charset="0"/>
              <a:cs typeface="ＭＳ Ｐゴシック" charset="0"/>
            </a:endParaRPr>
          </a:p>
          <a:p>
            <a:r>
              <a:rPr lang="en-US" b="1" dirty="0" smtClean="0">
                <a:solidFill>
                  <a:srgbClr val="000000"/>
                </a:solidFill>
                <a:latin typeface="Times" charset="0"/>
                <a:cs typeface="ＭＳ Ｐゴシック" charset="0"/>
              </a:rPr>
              <a:t>____________________________________________________________________________</a:t>
            </a:r>
          </a:p>
          <a:p>
            <a:endParaRPr lang="en-US" b="1" dirty="0" smtClean="0">
              <a:solidFill>
                <a:srgbClr val="000000"/>
              </a:solidFill>
              <a:latin typeface="Times" charset="0"/>
              <a:cs typeface="ＭＳ Ｐゴシック" charset="0"/>
            </a:endParaRPr>
          </a:p>
          <a:p>
            <a:r>
              <a:rPr lang="en-US" b="1" dirty="0" smtClean="0">
                <a:solidFill>
                  <a:srgbClr val="000000"/>
                </a:solidFill>
                <a:latin typeface="Times" charset="0"/>
                <a:cs typeface="ＭＳ Ｐゴシック" charset="0"/>
              </a:rPr>
              <a:t>[English]</a:t>
            </a:r>
          </a:p>
          <a:p>
            <a:r>
              <a:rPr lang="en-US" sz="1200" b="1" kern="1200" dirty="0" smtClean="0">
                <a:solidFill>
                  <a:schemeClr val="tx1"/>
                </a:solidFill>
                <a:effectLst/>
                <a:latin typeface="Times New Roman" pitchFamily="-108" charset="0"/>
                <a:ea typeface="ＭＳ Ｐゴシック" pitchFamily="-108" charset="-128"/>
                <a:cs typeface="ＭＳ Ｐゴシック" pitchFamily="-108" charset="-128"/>
              </a:rPr>
              <a:t>We’ll work through THE MOSAIC COVENANT quickly with Study Help #15.</a:t>
            </a:r>
            <a:endParaRPr lang="en-SG" sz="1200" kern="1200" dirty="0" smtClean="0">
              <a:solidFill>
                <a:schemeClr val="tx1"/>
              </a:solidFill>
              <a:effectLst/>
              <a:latin typeface="Times New Roman" pitchFamily="-108" charset="0"/>
              <a:ea typeface="ＭＳ Ｐゴシック" pitchFamily="-108" charset="-128"/>
              <a:cs typeface="ＭＳ Ｐゴシック" pitchFamily="-108" charset="-128"/>
            </a:endParaRPr>
          </a:p>
          <a:p>
            <a:endParaRPr lang="en-US" dirty="0" smtClean="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A248D64B-554A-E84A-8D62-C6BBCD71391B}" type="slidenum">
              <a:rPr lang="en-US" sz="1200" b="0">
                <a:latin typeface="Times" charset="0"/>
              </a:rPr>
              <a:pPr/>
              <a:t>62</a:t>
            </a:fld>
            <a:endParaRPr lang="en-US" sz="1200" b="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…PAGLIKHA,  ABRAHAM,  JOSE, MOISES,  JOSUE,  ANARKIYA,  MAKARLIKA, PAGKABIHAG, KATAHIMIKAN, at JESUS. </a:t>
            </a: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charset="0"/>
                <a:cs typeface="ＭＳ Ｐゴシック" charset="0"/>
              </a:rPr>
              <a:t>…CREATION,  ABRAHAM,  JOSEPH, MOSES,  JOSHUA,  ANARCHY,  ROYALTY,  CAPTIVITY,  SILENCE, and JESUS.</a:t>
            </a:r>
          </a:p>
          <a:p>
            <a:endParaRPr lang="en-AU">
              <a:latin typeface="Times New Roman" charset="0"/>
              <a:cs typeface="ＭＳ Ｐゴシック"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42CFA797-0B2E-2846-AE97-24CB07ECEFBC}" type="slidenum">
              <a:rPr lang="en-US" sz="1200" b="0">
                <a:latin typeface="Times" charset="0"/>
              </a:rPr>
              <a:pPr/>
              <a:t>8</a:t>
            </a:fld>
            <a:endParaRPr lang="en-US" sz="1200" b="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Pagkatapos ay nagdagdag tayo ng lima pang sinulid na kakatawan sa pangunahing mga  pangyayari sa mga Huling araw.  Karamihan sa Kumakatawan kay Kristo ay sumasang-ayon sa limang pangyayaring magaganap sa hinaharap.  Ito ang mga…</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charset="0"/>
                <a:cs typeface="ＭＳ Ｐゴシック" charset="0"/>
              </a:rPr>
              <a:t>Then we added five additional threads to represent the main events of the troubling END-TIMES scenario.  The vast majority of the Body of Christ agrees – at least -- on these five future events.  They are…</a:t>
            </a:r>
          </a:p>
          <a:p>
            <a:endParaRPr lang="en-AU">
              <a:latin typeface="Times New Roman" charset="0"/>
              <a:cs typeface="ＭＳ Ｐゴシック"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7F4EC7E6-A30F-7546-ADAC-2C9076958901}" type="slidenum">
              <a:rPr lang="en-US" sz="1200" b="0">
                <a:latin typeface="Times" charset="0"/>
              </a:rPr>
              <a:pPr/>
              <a:t>9</a:t>
            </a:fld>
            <a:endParaRPr lang="en-US" sz="1200" b="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cs typeface="ＭＳ Ｐゴシック" charset="0"/>
              </a:rPr>
              <a:t>paghapun sa ksalan ng Kordero…	</a:t>
            </a:r>
          </a:p>
          <a:p>
            <a:r>
              <a:rPr lang="en-US" b="1">
                <a:solidFill>
                  <a:srgbClr val="000000"/>
                </a:solidFill>
                <a:latin typeface="Times" charset="0"/>
                <a:cs typeface="ＭＳ Ｐゴシック" charset="0"/>
              </a:rPr>
              <a:t>////	ikalawang pagbalik ni Kristo</a:t>
            </a:r>
          </a:p>
          <a:p>
            <a:r>
              <a:rPr lang="en-US" b="1">
                <a:solidFill>
                  <a:srgbClr val="000000"/>
                </a:solidFill>
                <a:latin typeface="Times" charset="0"/>
                <a:cs typeface="ＭＳ Ｐゴシック" charset="0"/>
              </a:rPr>
              <a:t>////	paghari ng sanlibong taon ni Kristo sa mundo … ang Milenya…</a:t>
            </a:r>
          </a:p>
          <a:p>
            <a:r>
              <a:rPr lang="en-US" b="1">
                <a:solidFill>
                  <a:srgbClr val="000000"/>
                </a:solidFill>
                <a:latin typeface="Times" charset="0"/>
                <a:cs typeface="ＭＳ Ｐゴシック" charset="0"/>
              </a:rPr>
              <a:t>////	susunod ay ang Paghatol sa luklukang maputi</a:t>
            </a:r>
          </a:p>
          <a:p>
            <a:r>
              <a:rPr lang="en-US" b="1">
                <a:solidFill>
                  <a:srgbClr val="000000"/>
                </a:solidFill>
                <a:latin typeface="Times" charset="0"/>
                <a:cs typeface="ＭＳ Ｐゴシック" charset="0"/>
              </a:rPr>
              <a:t>////	at magtatapos sa pangyayaring iyon ang pinakahihintay ng lahat… ang Bagong Langit at Bagong Lupa</a:t>
            </a:r>
          </a:p>
          <a:p>
            <a:endParaRPr lang="en-AU">
              <a:latin typeface="Times New Roman" charset="0"/>
              <a:cs typeface="ＭＳ Ｐゴシック" charset="0"/>
            </a:endParaRPr>
          </a:p>
          <a:p>
            <a:endParaRPr lang="en-US" b="1">
              <a:solidFill>
                <a:srgbClr val="000000"/>
              </a:solidFill>
              <a:latin typeface="Times" charset="0"/>
              <a:cs typeface="ＭＳ Ｐゴシック" charset="0"/>
            </a:endParaRP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____________________________________________________________________________</a:t>
            </a:r>
          </a:p>
          <a:p>
            <a:endParaRPr lang="en-US" b="1">
              <a:solidFill>
                <a:srgbClr val="000000"/>
              </a:solidFill>
              <a:latin typeface="Times" charset="0"/>
              <a:cs typeface="ＭＳ Ｐゴシック" charset="0"/>
            </a:endParaRPr>
          </a:p>
          <a:p>
            <a:r>
              <a:rPr lang="en-US" b="1">
                <a:solidFill>
                  <a:srgbClr val="000000"/>
                </a:solidFill>
                <a:latin typeface="Times" charset="0"/>
                <a:cs typeface="ＭＳ Ｐゴシック" charset="0"/>
              </a:rPr>
              <a:t>[English]</a:t>
            </a:r>
          </a:p>
          <a:p>
            <a:r>
              <a:rPr lang="en-US" b="1">
                <a:solidFill>
                  <a:srgbClr val="000000"/>
                </a:solidFill>
                <a:latin typeface="Times" charset="0"/>
                <a:cs typeface="ＭＳ Ｐゴシック" charset="0"/>
              </a:rPr>
              <a:t>the marriage supper of the Lamb…	</a:t>
            </a:r>
          </a:p>
          <a:p>
            <a:r>
              <a:rPr lang="en-US" b="1">
                <a:solidFill>
                  <a:srgbClr val="000000"/>
                </a:solidFill>
                <a:latin typeface="Times" charset="0"/>
                <a:cs typeface="ＭＳ Ｐゴシック" charset="0"/>
              </a:rPr>
              <a:t>////	the second coming of Christ</a:t>
            </a:r>
          </a:p>
          <a:p>
            <a:r>
              <a:rPr lang="en-US" b="1">
                <a:solidFill>
                  <a:srgbClr val="000000"/>
                </a:solidFill>
                <a:latin typeface="Times" charset="0"/>
                <a:cs typeface="ＭＳ Ｐゴシック" charset="0"/>
              </a:rPr>
              <a:t>////	his thousand-year reign on earth…the Millennium…</a:t>
            </a:r>
          </a:p>
          <a:p>
            <a:r>
              <a:rPr lang="en-US" b="1">
                <a:solidFill>
                  <a:srgbClr val="000000"/>
                </a:solidFill>
                <a:latin typeface="Times" charset="0"/>
                <a:cs typeface="ＭＳ Ｐゴシック" charset="0"/>
              </a:rPr>
              <a:t>////	followed by the Great White Throne Judgment, </a:t>
            </a:r>
          </a:p>
          <a:p>
            <a:r>
              <a:rPr lang="en-US" b="1">
                <a:solidFill>
                  <a:srgbClr val="000000"/>
                </a:solidFill>
                <a:latin typeface="Times" charset="0"/>
                <a:cs typeface="ＭＳ Ｐゴシック" charset="0"/>
              </a:rPr>
              <a:t>////	culminating in that event that climaxes them all… the New Heaven and the New Earth.</a:t>
            </a:r>
          </a:p>
          <a:p>
            <a:endParaRPr lang="en-AU">
              <a:latin typeface="Times New Roman" charset="0"/>
              <a:cs typeface="ＭＳ Ｐゴシック" charset="0"/>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fld id="{9711C3E2-9E8E-9847-ACC4-8F809DC1012D}" type="slidenum">
              <a:rPr lang="en-US" sz="1200" b="0">
                <a:latin typeface="Times" charset="0"/>
              </a:rPr>
              <a:pPr/>
              <a:t>10</a:t>
            </a:fld>
            <a:endParaRPr lang="en-US" sz="1200" b="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endParaRPr lang="en-AU"/>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p:spPr>
        <p:txBody>
          <a:bodyPr wrap="none" anchor="ctr"/>
          <a:lstStyle/>
          <a:p>
            <a:endParaRPr lang="en-AU"/>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n-AU"/>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defRPr>
            </a:lvl1pPr>
          </a:lstStyle>
          <a:p>
            <a:endParaRPr lang="en-AU"/>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defRPr>
            </a:lvl1pPr>
          </a:lstStyle>
          <a:p>
            <a:endParaRPr lang="en-AU"/>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DE9287A9-BE08-B84C-AA2C-ED48C6460EC1}" type="slidenum">
              <a:rPr lang="en-US"/>
              <a:pPr/>
              <a:t>‹#›</a:t>
            </a:fld>
            <a:endParaRPr lang="en-US"/>
          </a:p>
        </p:txBody>
      </p:sp>
    </p:spTree>
    <p:extLst>
      <p:ext uri="{BB962C8B-B14F-4D97-AF65-F5344CB8AC3E}">
        <p14:creationId xmlns:p14="http://schemas.microsoft.com/office/powerpoint/2010/main" val="2067873237"/>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996832130"/>
      </p:ext>
    </p:extLst>
  </p:cSld>
  <p:clrMapOvr>
    <a:masterClrMapping/>
  </p:clrMapOvr>
  <p:transition xmlns:p14="http://schemas.microsoft.com/office/powerpoint/2010/mai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308596685"/>
      </p:ext>
    </p:extLst>
  </p:cSld>
  <p:clrMapOvr>
    <a:masterClrMapping/>
  </p:clrMapOvr>
  <p:transition xmlns:p14="http://schemas.microsoft.com/office/powerpoint/2010/mai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Tree>
    <p:extLst>
      <p:ext uri="{BB962C8B-B14F-4D97-AF65-F5344CB8AC3E}">
        <p14:creationId xmlns:p14="http://schemas.microsoft.com/office/powerpoint/2010/main" val="2943027423"/>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65983988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8751581"/>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313122170"/>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4212421578"/>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Tree>
    <p:extLst>
      <p:ext uri="{BB962C8B-B14F-4D97-AF65-F5344CB8AC3E}">
        <p14:creationId xmlns:p14="http://schemas.microsoft.com/office/powerpoint/2010/main" val="2926466228"/>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21725"/>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3262918"/>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3759680553"/>
      </p:ext>
    </p:extLst>
  </p:cSld>
  <p:clrMapOvr>
    <a:masterClrMapping/>
  </p:clrMapOvr>
  <p:transition xmlns:p14="http://schemas.microsoft.com/office/powerpoint/2010/mai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7365593"/>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028242087"/>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1259479315"/>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34755099"/>
      </p:ext>
    </p:extLst>
  </p:cSld>
  <p:clrMapOvr>
    <a:masterClrMapping/>
  </p:clrMapOvr>
  <p:transition xmlns:p14="http://schemas.microsoft.com/office/powerpoint/2010/mai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3478581969"/>
      </p:ext>
    </p:extLst>
  </p:cSld>
  <p:clrMapOvr>
    <a:masterClrMapping/>
  </p:clrMapOvr>
  <p:transition xmlns:p14="http://schemas.microsoft.com/office/powerpoint/2010/mai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Tree>
    <p:extLst>
      <p:ext uri="{BB962C8B-B14F-4D97-AF65-F5344CB8AC3E}">
        <p14:creationId xmlns:p14="http://schemas.microsoft.com/office/powerpoint/2010/main" val="2005320600"/>
      </p:ext>
    </p:extLst>
  </p:cSld>
  <p:clrMapOvr>
    <a:masterClrMapping/>
  </p:clrMapOvr>
  <p:transition xmlns:p14="http://schemas.microsoft.com/office/powerpoint/2010/mai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SG"/>
          </a:p>
        </p:txBody>
      </p:sp>
    </p:spTree>
    <p:extLst>
      <p:ext uri="{BB962C8B-B14F-4D97-AF65-F5344CB8AC3E}">
        <p14:creationId xmlns:p14="http://schemas.microsoft.com/office/powerpoint/2010/main" val="34306198"/>
      </p:ext>
    </p:extLst>
  </p:cSld>
  <p:clrMapOvr>
    <a:masterClrMapping/>
  </p:clrMapOvr>
  <p:transition xmlns:p14="http://schemas.microsoft.com/office/powerpoint/2010/mai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02262"/>
      </p:ext>
    </p:extLst>
  </p:cSld>
  <p:clrMapOvr>
    <a:masterClrMapping/>
  </p:clrMapOvr>
  <p:transition xmlns:p14="http://schemas.microsoft.com/office/powerpoint/2010/mai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4120438"/>
      </p:ext>
    </p:extLst>
  </p:cSld>
  <p:clrMapOvr>
    <a:masterClrMapping/>
  </p:clrMapOvr>
  <p:transition xmlns:p14="http://schemas.microsoft.com/office/powerpoint/2010/mai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8465795"/>
      </p:ext>
    </p:extLst>
  </p:cSld>
  <p:clrMapOvr>
    <a:masterClrMapping/>
  </p:clrMapOvr>
  <p:transition xmlns:p14="http://schemas.microsoft.com/office/powerpoint/2010/main" spd="med">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7"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xmlns:p14="http://schemas.microsoft.com/office/powerpoint/2010/main" spd="med">
    <p:dissolv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307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endParaRPr lang="en-AU"/>
            </a:p>
          </p:txBody>
        </p:sp>
        <p:grpSp>
          <p:nvGrpSpPr>
            <p:cNvPr id="13318" name="Group 4"/>
            <p:cNvGrpSpPr>
              <a:grpSpLocks/>
            </p:cNvGrpSpPr>
            <p:nvPr/>
          </p:nvGrpSpPr>
          <p:grpSpPr bwMode="auto">
            <a:xfrm>
              <a:off x="246" y="204"/>
              <a:ext cx="5271" cy="3889"/>
              <a:chOff x="246" y="204"/>
              <a:chExt cx="5271" cy="3889"/>
            </a:xfrm>
          </p:grpSpPr>
          <p:sp>
            <p:nvSpPr>
              <p:cNvPr id="308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dist="197566" dir="2700000" algn="ctr" rotWithShape="0">
                  <a:srgbClr val="808080"/>
                </a:outerShdw>
              </a:effectLst>
            </p:spPr>
            <p:txBody>
              <a:bodyPr wrap="none" anchor="ctr"/>
              <a:lstStyle/>
              <a:p>
                <a:endParaRPr lang="en-AU"/>
              </a:p>
            </p:txBody>
          </p:sp>
          <p:sp>
            <p:nvSpPr>
              <p:cNvPr id="308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8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8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endParaRPr lang="en-AU"/>
              </a:p>
            </p:txBody>
          </p:sp>
          <p:sp>
            <p:nvSpPr>
              <p:cNvPr id="308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endParaRPr lang="en-AU"/>
              </a:p>
            </p:txBody>
          </p:sp>
          <p:sp>
            <p:nvSpPr>
              <p:cNvPr id="308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endParaRPr lang="en-AU"/>
              </a:p>
            </p:txBody>
          </p:sp>
          <p:sp>
            <p:nvSpPr>
              <p:cNvPr id="308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9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endParaRPr lang="en-AU"/>
              </a:p>
            </p:txBody>
          </p:sp>
          <p:sp>
            <p:nvSpPr>
              <p:cNvPr id="309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9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9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endParaRPr lang="en-AU"/>
              </a:p>
            </p:txBody>
          </p:sp>
          <p:sp>
            <p:nvSpPr>
              <p:cNvPr id="309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endParaRPr lang="en-AU"/>
              </a:p>
            </p:txBody>
          </p:sp>
          <p:sp>
            <p:nvSpPr>
              <p:cNvPr id="309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endParaRPr lang="en-AU"/>
              </a:p>
            </p:txBody>
          </p:sp>
          <p:sp>
            <p:nvSpPr>
              <p:cNvPr id="309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endParaRPr lang="en-AU"/>
              </a:p>
            </p:txBody>
          </p:sp>
          <p:sp>
            <p:nvSpPr>
              <p:cNvPr id="309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9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09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endParaRPr lang="en-AU"/>
              </a:p>
            </p:txBody>
          </p:sp>
          <p:sp>
            <p:nvSpPr>
              <p:cNvPr id="310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endParaRPr lang="en-AU"/>
              </a:p>
            </p:txBody>
          </p:sp>
          <p:sp>
            <p:nvSpPr>
              <p:cNvPr id="310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endParaRPr lang="en-AU"/>
              </a:p>
            </p:txBody>
          </p:sp>
          <p:sp>
            <p:nvSpPr>
              <p:cNvPr id="310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endParaRPr lang="en-AU"/>
              </a:p>
            </p:txBody>
          </p:sp>
          <p:sp>
            <p:nvSpPr>
              <p:cNvPr id="310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endParaRPr lang="en-AU"/>
              </a:p>
            </p:txBody>
          </p:sp>
          <p:sp>
            <p:nvSpPr>
              <p:cNvPr id="310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endParaRPr lang="en-AU"/>
              </a:p>
            </p:txBody>
          </p:sp>
          <p:sp>
            <p:nvSpPr>
              <p:cNvPr id="310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endParaRPr lang="en-AU"/>
              </a:p>
            </p:txBody>
          </p:sp>
        </p:grpSp>
        <p:grpSp>
          <p:nvGrpSpPr>
            <p:cNvPr id="13319" name="Group 28"/>
            <p:cNvGrpSpPr>
              <a:grpSpLocks/>
            </p:cNvGrpSpPr>
            <p:nvPr/>
          </p:nvGrpSpPr>
          <p:grpSpPr bwMode="auto">
            <a:xfrm>
              <a:off x="0" y="0"/>
              <a:ext cx="1246" cy="1232"/>
              <a:chOff x="0" y="0"/>
              <a:chExt cx="1246" cy="1232"/>
            </a:xfrm>
          </p:grpSpPr>
          <p:sp>
            <p:nvSpPr>
              <p:cNvPr id="3080"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endParaRPr lang="en-AU"/>
              </a:p>
            </p:txBody>
          </p:sp>
          <p:sp>
            <p:nvSpPr>
              <p:cNvPr id="3081"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endParaRPr lang="en-AU"/>
              </a:p>
            </p:txBody>
          </p:sp>
          <p:sp>
            <p:nvSpPr>
              <p:cNvPr id="308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endParaRPr lang="en-AU"/>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0"/>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24.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oleObject" Target="../embeddings/oleObject1.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1.v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oleObject" Target="../embeddings/oleObject2.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2.vml"/><Relationship Id="rId2"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oleObject" Target="../embeddings/oleObject3.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3.vml"/><Relationship Id="rId2"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oleObject" Target="../embeddings/oleObject4.bin"/><Relationship Id="rId6" Type="http://schemas.openxmlformats.org/officeDocument/2006/relationships/image" Target="../media/image30.png"/><Relationship Id="rId7" Type="http://schemas.openxmlformats.org/officeDocument/2006/relationships/image" Target="../media/image31.jpeg"/><Relationship Id="rId1" Type="http://schemas.openxmlformats.org/officeDocument/2006/relationships/vmlDrawing" Target="../drawings/vmlDrawing4.vml"/><Relationship Id="rId2" Type="http://schemas.openxmlformats.org/officeDocument/2006/relationships/tags" Target="../tags/tag6.xml"/></Relationships>
</file>

<file path=ppt/slides/_rels/slide27.xml.rels><?xml version="1.0" encoding="UTF-8" standalone="yes"?>
<Relationships xmlns="http://schemas.openxmlformats.org/package/2006/relationships"><Relationship Id="rId11" Type="http://schemas.openxmlformats.org/officeDocument/2006/relationships/image" Target="../media/image35.emf"/><Relationship Id="rId12" Type="http://schemas.openxmlformats.org/officeDocument/2006/relationships/image" Target="../media/image36.emf"/><Relationship Id="rId13" Type="http://schemas.openxmlformats.org/officeDocument/2006/relationships/image" Target="../media/image37.emf"/><Relationship Id="rId1" Type="http://schemas.openxmlformats.org/officeDocument/2006/relationships/vmlDrawing" Target="../drawings/vmlDrawing5.vml"/><Relationship Id="rId2" Type="http://schemas.openxmlformats.org/officeDocument/2006/relationships/tags" Target="../tags/tag7.xml"/><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oleObject" Target="../embeddings/oleObject5.bin"/><Relationship Id="rId6" Type="http://schemas.openxmlformats.org/officeDocument/2006/relationships/image" Target="../media/image30.png"/><Relationship Id="rId7" Type="http://schemas.openxmlformats.org/officeDocument/2006/relationships/image" Target="../media/image31.jpeg"/><Relationship Id="rId8" Type="http://schemas.openxmlformats.org/officeDocument/2006/relationships/image" Target="../media/image32.emf"/><Relationship Id="rId9" Type="http://schemas.openxmlformats.org/officeDocument/2006/relationships/image" Target="../media/image33.emf"/><Relationship Id="rId10"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png"/><Relationship Id="rId10" Type="http://schemas.openxmlformats.org/officeDocument/2006/relationships/image" Target="../media/image45.jpeg"/><Relationship Id="rId11"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png"/><Relationship Id="rId10" Type="http://schemas.openxmlformats.org/officeDocument/2006/relationships/image" Target="../media/image45.jpeg"/><Relationship Id="rId11"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png"/><Relationship Id="rId10"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tags" Target="../tags/tag8.xml"/><Relationship Id="rId2" Type="http://schemas.openxmlformats.org/officeDocument/2006/relationships/tags" Target="../tags/tag9.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1.jpeg"/><Relationship Id="rId6"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55.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55.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file://localhost/Macintosh%20HD/Desktop%20Folder/TBB%20BIG%20SHOW%207.0/7.0.05b-BEDR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 Box 5"/>
          <p:cNvSpPr txBox="1">
            <a:spLocks noChangeArrowheads="1"/>
          </p:cNvSpPr>
          <p:nvPr/>
        </p:nvSpPr>
        <p:spPr bwMode="auto">
          <a:xfrm>
            <a:off x="649288" y="5435600"/>
            <a:ext cx="8023225" cy="396875"/>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AFD00"/>
                </a:solidFill>
                <a:latin typeface="Times New Roman" charset="0"/>
              </a:rPr>
              <a:t>The Bible…Basically Ministries International Inc. Fort Worth, Texas</a:t>
            </a:r>
            <a:endParaRPr lang="en-US" sz="1800">
              <a:solidFill>
                <a:srgbClr val="FAFD00"/>
              </a:solidFill>
              <a:latin typeface="Times New Roman" charset="0"/>
            </a:endParaRPr>
          </a:p>
        </p:txBody>
      </p:sp>
      <p:sp>
        <p:nvSpPr>
          <p:cNvPr id="12" name="Text Box 6"/>
          <p:cNvSpPr txBox="1">
            <a:spLocks noChangeArrowheads="1"/>
          </p:cNvSpPr>
          <p:nvPr/>
        </p:nvSpPr>
        <p:spPr bwMode="auto">
          <a:xfrm>
            <a:off x="3106738" y="6137275"/>
            <a:ext cx="2970212" cy="396875"/>
          </a:xfrm>
          <a:prstGeom prst="rect">
            <a:avLst/>
          </a:prstGeom>
          <a:noFill/>
          <a:ln w="9525">
            <a:noFill/>
            <a:miter lim="800000"/>
            <a:headEnd/>
            <a:tailEnd/>
          </a:ln>
          <a:effectLst>
            <a:outerShdw dist="53882" dir="2700000" algn="ctr" rotWithShape="0">
              <a:srgbClr val="080435"/>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b="0">
                <a:solidFill>
                  <a:srgbClr val="FFFB0C"/>
                </a:solidFill>
                <a:latin typeface="Helvetica" charset="0"/>
              </a:rPr>
              <a:t>www.biblebasically.com</a:t>
            </a:r>
          </a:p>
        </p:txBody>
      </p:sp>
      <p:sp>
        <p:nvSpPr>
          <p:cNvPr id="27653" name="WordArt 13"/>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8099" dir="2700000" algn="ctr" rotWithShape="0">
                    <a:srgbClr val="000000">
                      <a:alpha val="74997"/>
                    </a:srgbClr>
                  </a:outerShdw>
                </a:effectLst>
                <a:latin typeface="Impact"/>
                <a:ea typeface="Impact"/>
                <a:cs typeface="Impact"/>
              </a:rPr>
              <a:t>Ang Biblia . . . Pinasimple</a:t>
            </a:r>
          </a:p>
        </p:txBody>
      </p:sp>
      <p:sp>
        <p:nvSpPr>
          <p:cNvPr id="541700" name="Text Box 4"/>
          <p:cNvSpPr txBox="1">
            <a:spLocks noChangeArrowheads="1"/>
          </p:cNvSpPr>
          <p:nvPr/>
        </p:nvSpPr>
        <p:spPr bwMode="auto">
          <a:xfrm>
            <a:off x="76200" y="6507163"/>
            <a:ext cx="1614488" cy="274637"/>
          </a:xfrm>
          <a:prstGeom prst="rect">
            <a:avLst/>
          </a:prstGeom>
          <a:noFill/>
          <a:ln w="12700">
            <a:noFill/>
            <a:miter lim="800000"/>
            <a:headEnd/>
            <a:tailEnd/>
          </a:ln>
          <a:effectLst>
            <a:outerShdw dist="85194" dir="1593903"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200">
              <a:effectLst>
                <a:outerShdw blurRad="38100" dist="38100" dir="2700000" algn="tl">
                  <a:srgbClr val="000000"/>
                </a:outerShdw>
              </a:effectLst>
              <a:latin typeface="Times New Roman" charset="0"/>
            </a:endParaRPr>
          </a:p>
        </p:txBody>
      </p:sp>
      <p:sp>
        <p:nvSpPr>
          <p:cNvPr id="27655" name="Text Box 14"/>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41711" name="Rectangle 15"/>
          <p:cNvSpPr>
            <a:spLocks noChangeArrowheads="1"/>
          </p:cNvSpPr>
          <p:nvPr/>
        </p:nvSpPr>
        <p:spPr bwMode="auto">
          <a:xfrm>
            <a:off x="7561263"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41712" name="Rectangle 16"/>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4505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a:solidFill>
                <a:srgbClr val="FF262D"/>
              </a:solidFill>
            </a:endParaRPr>
          </a:p>
        </p:txBody>
      </p:sp>
      <p:sp>
        <p:nvSpPr>
          <p:cNvPr id="4506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sp>
        <p:nvSpPr>
          <p:cNvPr id="4506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450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506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pic>
        <p:nvPicPr>
          <p:cNvPr id="45064"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pic>
        <p:nvPicPr>
          <p:cNvPr id="45066" name="Picture 1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a:solidFill>
                <a:srgbClr val="FF262D"/>
              </a:solidFill>
            </a:endParaRPr>
          </a:p>
        </p:txBody>
      </p:sp>
      <p:sp>
        <p:nvSpPr>
          <p:cNvPr id="4507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sp>
        <p:nvSpPr>
          <p:cNvPr id="16398"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6399"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pic>
        <p:nvPicPr>
          <p:cNvPr id="16400" name="Picture 3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ln w="9525">
            <a:noFill/>
            <a:miter lim="800000"/>
            <a:headEnd/>
            <a:tailEnd/>
          </a:ln>
          <a:effectLst>
            <a:outerShdw dist="35921" dir="2700000" algn="ctr" rotWithShape="0">
              <a:schemeClr val="accent2"/>
            </a:outerShdw>
          </a:effectLst>
        </p:spPr>
      </p:pic>
      <p:pic>
        <p:nvPicPr>
          <p:cNvPr id="45074" name="Picture 3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84" name="Group 82"/>
          <p:cNvGrpSpPr>
            <a:grpSpLocks/>
          </p:cNvGrpSpPr>
          <p:nvPr/>
        </p:nvGrpSpPr>
        <p:grpSpPr bwMode="auto">
          <a:xfrm>
            <a:off x="1949450" y="2236788"/>
            <a:ext cx="5273675" cy="3898900"/>
            <a:chOff x="1228" y="1409"/>
            <a:chExt cx="3322" cy="2456"/>
          </a:xfrm>
        </p:grpSpPr>
        <p:grpSp>
          <p:nvGrpSpPr>
            <p:cNvPr id="45135"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45136"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3" name="AutoShape 101"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4" name="AutoShape 102"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5" name="AutoShape 103"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6" name="AutoShape 104"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7" name="AutoShape 105"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8" name="AutoShape 106"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19" name="AutoShape 107"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0" name="AutoShape 108"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1" name="AutoShape 109"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2" name="AutoShape 110"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3" name="AutoShape 111"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4" name="AutoShape 112"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5" name="AutoShape 113"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2226" name="AutoShape 114"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grpSp>
        <p:nvGrpSpPr>
          <p:cNvPr id="45085" name="Group 125"/>
          <p:cNvGrpSpPr>
            <a:grpSpLocks/>
          </p:cNvGrpSpPr>
          <p:nvPr/>
        </p:nvGrpSpPr>
        <p:grpSpPr bwMode="auto">
          <a:xfrm>
            <a:off x="5575300" y="3186113"/>
            <a:ext cx="1795463" cy="1658937"/>
            <a:chOff x="3512" y="2007"/>
            <a:chExt cx="1131" cy="1045"/>
          </a:xfrm>
        </p:grpSpPr>
        <p:sp>
          <p:nvSpPr>
            <p:cNvPr id="16460" name="AutoShape 126"/>
            <p:cNvSpPr>
              <a:spLocks noChangeArrowheads="1"/>
            </p:cNvSpPr>
            <p:nvPr/>
          </p:nvSpPr>
          <p:spPr bwMode="auto">
            <a:xfrm>
              <a:off x="3512" y="2007"/>
              <a:ext cx="1131" cy="1045"/>
            </a:xfrm>
            <a:prstGeom prst="roundRect">
              <a:avLst>
                <a:gd name="adj" fmla="val 16667"/>
              </a:avLst>
            </a:prstGeom>
            <a:gradFill rotWithShape="0">
              <a:gsLst>
                <a:gs pos="0">
                  <a:srgbClr val="000000"/>
                </a:gs>
                <a:gs pos="50000">
                  <a:srgbClr val="EE0B1B"/>
                </a:gs>
                <a:gs pos="100000">
                  <a:srgbClr val="000000"/>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p>
              <a:endParaRPr lang="en-AU"/>
            </a:p>
          </p:txBody>
        </p:sp>
        <p:sp>
          <p:nvSpPr>
            <p:cNvPr id="16461" name="Text Box 127"/>
            <p:cNvSpPr txBox="1">
              <a:spLocks noChangeArrowheads="1"/>
            </p:cNvSpPr>
            <p:nvPr/>
          </p:nvSpPr>
          <p:spPr bwMode="auto">
            <a:xfrm>
              <a:off x="3637" y="2032"/>
              <a:ext cx="878" cy="978"/>
            </a:xfrm>
            <a:prstGeom prst="rect">
              <a:avLst/>
            </a:prstGeom>
            <a:noFill/>
            <a:ln w="12700">
              <a:noFill/>
              <a:miter lim="800000"/>
              <a:headEnd/>
              <a:tailEnd/>
            </a:ln>
            <a:effectLst>
              <a:outerShdw dist="63500" dir="2212194" algn="ctr" rotWithShape="0">
                <a:srgbClr val="0A0A0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latin typeface="Arial" charset="0"/>
                </a:rPr>
                <a:t>ANG MGA HULING ARAW</a:t>
              </a:r>
              <a:endParaRPr lang="en-US" sz="2800">
                <a:latin typeface="Arial" charset="0"/>
              </a:endParaRPr>
            </a:p>
          </p:txBody>
        </p:sp>
      </p:grpSp>
      <p:sp>
        <p:nvSpPr>
          <p:cNvPr id="45086"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2256" name="Rectangle 144"/>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2257" name="Rectangle 145"/>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09</a:t>
            </a:r>
          </a:p>
        </p:txBody>
      </p:sp>
      <p:sp>
        <p:nvSpPr>
          <p:cNvPr id="45089"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4</a:t>
            </a:r>
          </a:p>
        </p:txBody>
      </p:sp>
      <p:sp>
        <p:nvSpPr>
          <p:cNvPr id="16417" name="Text Box 55"/>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BIBLYA</a:t>
            </a:r>
            <a:endParaRPr lang="en-US" sz="2000">
              <a:latin typeface="Arial" charset="0"/>
            </a:endParaRPr>
          </a:p>
        </p:txBody>
      </p:sp>
      <p:grpSp>
        <p:nvGrpSpPr>
          <p:cNvPr id="45091" name="Group 148"/>
          <p:cNvGrpSpPr>
            <a:grpSpLocks/>
          </p:cNvGrpSpPr>
          <p:nvPr/>
        </p:nvGrpSpPr>
        <p:grpSpPr bwMode="auto">
          <a:xfrm>
            <a:off x="1995488" y="2779713"/>
            <a:ext cx="3355975" cy="2730500"/>
            <a:chOff x="1995488" y="2779713"/>
            <a:chExt cx="3355975" cy="2730500"/>
          </a:xfrm>
        </p:grpSpPr>
        <p:sp>
          <p:nvSpPr>
            <p:cNvPr id="150"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AU" b="0">
                <a:solidFill>
                  <a:schemeClr val="bg2"/>
                </a:solidFill>
              </a:endParaRPr>
            </a:p>
          </p:txBody>
        </p:sp>
        <p:sp>
          <p:nvSpPr>
            <p:cNvPr id="16450" name="Text Box 89"/>
            <p:cNvSpPr txBox="1">
              <a:spLocks noChangeArrowheads="1"/>
            </p:cNvSpPr>
            <p:nvPr/>
          </p:nvSpPr>
          <p:spPr bwMode="auto">
            <a:xfrm>
              <a:off x="2025650" y="2898775"/>
              <a:ext cx="1860550" cy="287338"/>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09F32"/>
                  </a:solidFill>
                  <a:latin typeface="Arial" charset="0"/>
                </a:rPr>
                <a:t>PAGLIKHA</a:t>
              </a:r>
              <a:endParaRPr lang="en-US">
                <a:solidFill>
                  <a:srgbClr val="00DFCA"/>
                </a:solidFill>
                <a:latin typeface="Arial" charset="0"/>
              </a:endParaRPr>
            </a:p>
          </p:txBody>
        </p:sp>
        <p:sp>
          <p:nvSpPr>
            <p:cNvPr id="16451" name="Text Box 90"/>
            <p:cNvSpPr txBox="1">
              <a:spLocks noChangeArrowheads="1"/>
            </p:cNvSpPr>
            <p:nvPr/>
          </p:nvSpPr>
          <p:spPr bwMode="auto">
            <a:xfrm>
              <a:off x="2200275" y="3211513"/>
              <a:ext cx="1752600" cy="214312"/>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pPr>
              <a:r>
                <a:rPr lang="en-US">
                  <a:solidFill>
                    <a:srgbClr val="FC030C"/>
                  </a:solidFill>
                  <a:latin typeface="Arial" charset="0"/>
                </a:rPr>
                <a:t>ABRAHAM     </a:t>
              </a:r>
              <a:endParaRPr lang="en-US">
                <a:solidFill>
                  <a:srgbClr val="00DFCA"/>
                </a:solidFill>
                <a:latin typeface="Arial" charset="0"/>
              </a:endParaRPr>
            </a:p>
          </p:txBody>
        </p:sp>
        <p:sp>
          <p:nvSpPr>
            <p:cNvPr id="16452" name="Text Box 91"/>
            <p:cNvSpPr txBox="1">
              <a:spLocks noChangeArrowheads="1"/>
            </p:cNvSpPr>
            <p:nvPr/>
          </p:nvSpPr>
          <p:spPr bwMode="auto">
            <a:xfrm>
              <a:off x="2328863" y="3400425"/>
              <a:ext cx="1563687" cy="287338"/>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C030C"/>
                  </a:solidFill>
                  <a:latin typeface="Arial" charset="0"/>
                </a:rPr>
                <a:t>JOSE</a:t>
              </a:r>
              <a:endParaRPr lang="en-US">
                <a:solidFill>
                  <a:srgbClr val="00DFCA"/>
                </a:solidFill>
                <a:latin typeface="Arial" charset="0"/>
              </a:endParaRPr>
            </a:p>
          </p:txBody>
        </p:sp>
        <p:sp>
          <p:nvSpPr>
            <p:cNvPr id="16453"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MOISES</a:t>
              </a:r>
              <a:endParaRPr lang="en-US">
                <a:solidFill>
                  <a:srgbClr val="00DFCA"/>
                </a:solidFill>
                <a:latin typeface="Arial" charset="0"/>
              </a:endParaRPr>
            </a:p>
          </p:txBody>
        </p:sp>
        <p:sp>
          <p:nvSpPr>
            <p:cNvPr id="16454"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JOSUE</a:t>
              </a:r>
              <a:endParaRPr lang="en-US">
                <a:solidFill>
                  <a:srgbClr val="00DFCA"/>
                </a:solidFill>
                <a:latin typeface="Arial" charset="0"/>
              </a:endParaRPr>
            </a:p>
          </p:txBody>
        </p:sp>
        <p:sp>
          <p:nvSpPr>
            <p:cNvPr id="16455"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ANARKIYA</a:t>
              </a:r>
              <a:endParaRPr lang="en-US">
                <a:solidFill>
                  <a:srgbClr val="00DFCA"/>
                </a:solidFill>
                <a:latin typeface="Arial" charset="0"/>
              </a:endParaRPr>
            </a:p>
          </p:txBody>
        </p:sp>
        <p:sp>
          <p:nvSpPr>
            <p:cNvPr id="16456" name="Text Box 95"/>
            <p:cNvSpPr txBox="1">
              <a:spLocks noChangeArrowheads="1"/>
            </p:cNvSpPr>
            <p:nvPr/>
          </p:nvSpPr>
          <p:spPr bwMode="auto">
            <a:xfrm>
              <a:off x="3244850" y="4660900"/>
              <a:ext cx="1682750" cy="2381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1ADE31"/>
                  </a:solidFill>
                  <a:latin typeface="Arial" charset="0"/>
                </a:rPr>
                <a:t>PAHKABIHAG</a:t>
              </a:r>
              <a:endParaRPr lang="en-US">
                <a:solidFill>
                  <a:srgbClr val="00DFCA"/>
                </a:solidFill>
                <a:latin typeface="Arial" charset="0"/>
              </a:endParaRPr>
            </a:p>
          </p:txBody>
        </p:sp>
        <p:sp>
          <p:nvSpPr>
            <p:cNvPr id="16457" name="Text Box 96"/>
            <p:cNvSpPr txBox="1">
              <a:spLocks noChangeArrowheads="1"/>
            </p:cNvSpPr>
            <p:nvPr/>
          </p:nvSpPr>
          <p:spPr bwMode="auto">
            <a:xfrm>
              <a:off x="3825875" y="4945063"/>
              <a:ext cx="1136650" cy="5175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pPr>
              <a:r>
                <a:rPr lang="en-US" sz="2000">
                  <a:latin typeface="Arial" charset="0"/>
                </a:rPr>
                <a:t>                     JESUS</a:t>
              </a:r>
              <a:endParaRPr lang="en-US">
                <a:solidFill>
                  <a:srgbClr val="00DFCA"/>
                </a:solidFill>
                <a:latin typeface="Arial" charset="0"/>
              </a:endParaRPr>
            </a:p>
          </p:txBody>
        </p:sp>
        <p:sp>
          <p:nvSpPr>
            <p:cNvPr id="159" name="Text Box 97"/>
            <p:cNvSpPr txBox="1">
              <a:spLocks noChangeArrowheads="1"/>
            </p:cNvSpPr>
            <p:nvPr/>
          </p:nvSpPr>
          <p:spPr bwMode="auto">
            <a:xfrm>
              <a:off x="3276600" y="4921250"/>
              <a:ext cx="1595438" cy="38417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00DFCA"/>
                  </a:solidFill>
                  <a:latin typeface="Arial" charset="0"/>
                </a:rPr>
                <a:t>KATAHIMIKAN</a:t>
              </a:r>
            </a:p>
          </p:txBody>
        </p:sp>
        <p:sp>
          <p:nvSpPr>
            <p:cNvPr id="16459"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MAHARLIKA</a:t>
              </a:r>
              <a:endParaRPr lang="en-US">
                <a:solidFill>
                  <a:srgbClr val="00DFCA"/>
                </a:solidFill>
                <a:latin typeface="Arial" charset="0"/>
              </a:endParaRPr>
            </a:p>
          </p:txBody>
        </p:sp>
      </p:grpSp>
      <p:grpSp>
        <p:nvGrpSpPr>
          <p:cNvPr id="45092" name="Group 126"/>
          <p:cNvGrpSpPr>
            <a:grpSpLocks/>
          </p:cNvGrpSpPr>
          <p:nvPr/>
        </p:nvGrpSpPr>
        <p:grpSpPr bwMode="auto">
          <a:xfrm>
            <a:off x="1885950" y="549275"/>
            <a:ext cx="3810000" cy="1871663"/>
            <a:chOff x="1188" y="346"/>
            <a:chExt cx="2400" cy="1179"/>
          </a:xfrm>
        </p:grpSpPr>
        <p:sp>
          <p:nvSpPr>
            <p:cNvPr id="16425" name="Rectangle 102"/>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6426" name="Rectangle 103"/>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6427" name="Text Box 104"/>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45101" name="Group 105"/>
            <p:cNvGrpSpPr>
              <a:grpSpLocks/>
            </p:cNvGrpSpPr>
            <p:nvPr/>
          </p:nvGrpSpPr>
          <p:grpSpPr bwMode="auto">
            <a:xfrm>
              <a:off x="1686" y="824"/>
              <a:ext cx="1159" cy="355"/>
              <a:chOff x="1686" y="824"/>
              <a:chExt cx="1159" cy="355"/>
            </a:xfrm>
          </p:grpSpPr>
          <p:sp>
            <p:nvSpPr>
              <p:cNvPr id="16447" name="Rectangle 106"/>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6448" name="Rectangle 107"/>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45102" name="Group 108"/>
            <p:cNvGrpSpPr>
              <a:grpSpLocks/>
            </p:cNvGrpSpPr>
            <p:nvPr/>
          </p:nvGrpSpPr>
          <p:grpSpPr bwMode="auto">
            <a:xfrm>
              <a:off x="1188" y="1175"/>
              <a:ext cx="1953" cy="246"/>
              <a:chOff x="1188" y="1175"/>
              <a:chExt cx="1953" cy="246"/>
            </a:xfrm>
          </p:grpSpPr>
          <p:grpSp>
            <p:nvGrpSpPr>
              <p:cNvPr id="45110" name="Group 109"/>
              <p:cNvGrpSpPr>
                <a:grpSpLocks/>
              </p:cNvGrpSpPr>
              <p:nvPr/>
            </p:nvGrpSpPr>
            <p:grpSpPr bwMode="auto">
              <a:xfrm>
                <a:off x="1188" y="1175"/>
                <a:ext cx="1695" cy="246"/>
                <a:chOff x="1188" y="1175"/>
                <a:chExt cx="1695" cy="246"/>
              </a:xfrm>
            </p:grpSpPr>
            <p:sp>
              <p:nvSpPr>
                <p:cNvPr id="16439" name="Rectangle 110"/>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6440" name="Rectangle 111"/>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6441" name="Rectangle 112"/>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6442" name="Rectangle 113"/>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6443" name="Rectangle 114"/>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6444" name="Rectangle 115"/>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6445" name="Rectangle 116"/>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6446" name="Rectangle 117"/>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6438" name="Rectangle 118"/>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45103" name="Group 119"/>
            <p:cNvGrpSpPr>
              <a:grpSpLocks/>
            </p:cNvGrpSpPr>
            <p:nvPr/>
          </p:nvGrpSpPr>
          <p:grpSpPr bwMode="auto">
            <a:xfrm>
              <a:off x="2137" y="346"/>
              <a:ext cx="455" cy="692"/>
              <a:chOff x="2137" y="346"/>
              <a:chExt cx="455" cy="692"/>
            </a:xfrm>
          </p:grpSpPr>
          <p:grpSp>
            <p:nvGrpSpPr>
              <p:cNvPr id="45106" name="Group 120"/>
              <p:cNvGrpSpPr>
                <a:grpSpLocks/>
              </p:cNvGrpSpPr>
              <p:nvPr/>
            </p:nvGrpSpPr>
            <p:grpSpPr bwMode="auto">
              <a:xfrm>
                <a:off x="2137" y="346"/>
                <a:ext cx="455" cy="692"/>
                <a:chOff x="1814" y="109"/>
                <a:chExt cx="455" cy="692"/>
              </a:xfrm>
            </p:grpSpPr>
            <p:sp>
              <p:nvSpPr>
                <p:cNvPr id="16435" name="Text Box 121"/>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173" name="Line 122"/>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71" name="Line 123"/>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6431"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AU" sz="2400" b="0">
                <a:solidFill>
                  <a:srgbClr val="FDDC07"/>
                </a:solidFill>
              </a:endParaRPr>
            </a:p>
          </p:txBody>
        </p:sp>
        <p:sp>
          <p:nvSpPr>
            <p:cNvPr id="16432"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AU"/>
            </a:p>
          </p:txBody>
        </p:sp>
      </p:grpSp>
      <p:sp>
        <p:nvSpPr>
          <p:cNvPr id="191"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pPr>
            <a:r>
              <a:rPr lang="en-US" sz="1100">
                <a:solidFill>
                  <a:srgbClr val="FFEA18"/>
                </a:solidFill>
                <a:latin typeface="Arial" charset="0"/>
              </a:rPr>
              <a:t>PAGHAPUN SA KASALAN</a:t>
            </a:r>
          </a:p>
          <a:p>
            <a:pPr algn="ctr">
              <a:lnSpc>
                <a:spcPct val="90000"/>
              </a:lnSpc>
            </a:pPr>
            <a:r>
              <a:rPr lang="en-US" sz="1100">
                <a:solidFill>
                  <a:srgbClr val="FFEA18"/>
                </a:solidFill>
                <a:latin typeface="Arial" charset="0"/>
              </a:rPr>
              <a:t>NG KORDERO</a:t>
            </a:r>
          </a:p>
        </p:txBody>
      </p:sp>
      <p:sp>
        <p:nvSpPr>
          <p:cNvPr id="192" name="Rectangle 80"/>
          <p:cNvSpPr>
            <a:spLocks noChangeArrowheads="1"/>
          </p:cNvSpPr>
          <p:nvPr/>
        </p:nvSpPr>
        <p:spPr bwMode="auto">
          <a:xfrm rot="-36546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193" name="Rectangle 81"/>
          <p:cNvSpPr>
            <a:spLocks noChangeArrowheads="1"/>
          </p:cNvSpPr>
          <p:nvPr/>
        </p:nvSpPr>
        <p:spPr bwMode="auto">
          <a:xfrm rot="-36546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194" name="Rectangle 82"/>
          <p:cNvSpPr>
            <a:spLocks noChangeArrowheads="1"/>
          </p:cNvSpPr>
          <p:nvPr/>
        </p:nvSpPr>
        <p:spPr bwMode="auto">
          <a:xfrm rot="17945350">
            <a:off x="6394450" y="1244600"/>
            <a:ext cx="1793875" cy="30797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pPr>
            <a:r>
              <a:rPr lang="en-US" sz="1100">
                <a:latin typeface="Arial" charset="0"/>
              </a:rPr>
              <a:t>PAGHATOL SA MALAKING</a:t>
            </a:r>
          </a:p>
          <a:p>
            <a:pPr>
              <a:lnSpc>
                <a:spcPct val="90000"/>
              </a:lnSpc>
            </a:pPr>
            <a:r>
              <a:rPr lang="en-US" sz="1100">
                <a:latin typeface="Arial" charset="0"/>
              </a:rPr>
              <a:t>LUKLUKANG MAPUTI </a:t>
            </a:r>
          </a:p>
        </p:txBody>
      </p:sp>
      <p:sp>
        <p:nvSpPr>
          <p:cNvPr id="195"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F87B57"/>
                </a:solidFill>
                <a:latin typeface="Arial" charset="0"/>
              </a:rPr>
              <a:t>BAGONG LANGIT, BAGONG LUPA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fill="hold"/>
                                        <p:tgtEl>
                                          <p:spTgt spid="191"/>
                                        </p:tgtEl>
                                        <p:attrNameLst>
                                          <p:attrName>ppt_x</p:attrName>
                                        </p:attrNameLst>
                                      </p:cBhvr>
                                      <p:tavLst>
                                        <p:tav tm="0">
                                          <p:val>
                                            <p:strVal val="#ppt_x"/>
                                          </p:val>
                                        </p:tav>
                                        <p:tav tm="100000">
                                          <p:val>
                                            <p:strVal val="#ppt_x"/>
                                          </p:val>
                                        </p:tav>
                                      </p:tavLst>
                                    </p:anim>
                                    <p:anim calcmode="lin" valueType="num">
                                      <p:cBhvr additive="base">
                                        <p:cTn id="8" dur="500" fill="hold"/>
                                        <p:tgtEl>
                                          <p:spTgt spid="19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2"/>
                                        </p:tgtEl>
                                        <p:attrNameLst>
                                          <p:attrName>style.visibility</p:attrName>
                                        </p:attrNameLst>
                                      </p:cBhvr>
                                      <p:to>
                                        <p:strVal val="visible"/>
                                      </p:to>
                                    </p:set>
                                    <p:anim calcmode="lin" valueType="num">
                                      <p:cBhvr additive="base">
                                        <p:cTn id="13" dur="500" fill="hold"/>
                                        <p:tgtEl>
                                          <p:spTgt spid="192"/>
                                        </p:tgtEl>
                                        <p:attrNameLst>
                                          <p:attrName>ppt_x</p:attrName>
                                        </p:attrNameLst>
                                      </p:cBhvr>
                                      <p:tavLst>
                                        <p:tav tm="0">
                                          <p:val>
                                            <p:strVal val="#ppt_x"/>
                                          </p:val>
                                        </p:tav>
                                        <p:tav tm="100000">
                                          <p:val>
                                            <p:strVal val="#ppt_x"/>
                                          </p:val>
                                        </p:tav>
                                      </p:tavLst>
                                    </p:anim>
                                    <p:anim calcmode="lin" valueType="num">
                                      <p:cBhvr additive="base">
                                        <p:cTn id="14"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3"/>
                                        </p:tgtEl>
                                        <p:attrNameLst>
                                          <p:attrName>style.visibility</p:attrName>
                                        </p:attrNameLst>
                                      </p:cBhvr>
                                      <p:to>
                                        <p:strVal val="visible"/>
                                      </p:to>
                                    </p:set>
                                    <p:anim calcmode="lin" valueType="num">
                                      <p:cBhvr additive="base">
                                        <p:cTn id="19" dur="500" fill="hold"/>
                                        <p:tgtEl>
                                          <p:spTgt spid="193"/>
                                        </p:tgtEl>
                                        <p:attrNameLst>
                                          <p:attrName>ppt_x</p:attrName>
                                        </p:attrNameLst>
                                      </p:cBhvr>
                                      <p:tavLst>
                                        <p:tav tm="0">
                                          <p:val>
                                            <p:strVal val="#ppt_x"/>
                                          </p:val>
                                        </p:tav>
                                        <p:tav tm="100000">
                                          <p:val>
                                            <p:strVal val="#ppt_x"/>
                                          </p:val>
                                        </p:tav>
                                      </p:tavLst>
                                    </p:anim>
                                    <p:anim calcmode="lin" valueType="num">
                                      <p:cBhvr additive="base">
                                        <p:cTn id="20" dur="500" fill="hold"/>
                                        <p:tgtEl>
                                          <p:spTgt spid="19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
                                        </p:tgtEl>
                                        <p:attrNameLst>
                                          <p:attrName>style.visibility</p:attrName>
                                        </p:attrNameLst>
                                      </p:cBhvr>
                                      <p:to>
                                        <p:strVal val="visible"/>
                                      </p:to>
                                    </p:set>
                                    <p:anim calcmode="lin" valueType="num">
                                      <p:cBhvr additive="base">
                                        <p:cTn id="25" dur="500" fill="hold"/>
                                        <p:tgtEl>
                                          <p:spTgt spid="194"/>
                                        </p:tgtEl>
                                        <p:attrNameLst>
                                          <p:attrName>ppt_x</p:attrName>
                                        </p:attrNameLst>
                                      </p:cBhvr>
                                      <p:tavLst>
                                        <p:tav tm="0">
                                          <p:val>
                                            <p:strVal val="#ppt_x"/>
                                          </p:val>
                                        </p:tav>
                                        <p:tav tm="100000">
                                          <p:val>
                                            <p:strVal val="#ppt_x"/>
                                          </p:val>
                                        </p:tav>
                                      </p:tavLst>
                                    </p:anim>
                                    <p:anim calcmode="lin" valueType="num">
                                      <p:cBhvr additive="base">
                                        <p:cTn id="26" dur="500" fill="hold"/>
                                        <p:tgtEl>
                                          <p:spTgt spid="194"/>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5"/>
                                        </p:tgtEl>
                                        <p:attrNameLst>
                                          <p:attrName>style.visibility</p:attrName>
                                        </p:attrNameLst>
                                      </p:cBhvr>
                                      <p:to>
                                        <p:strVal val="visible"/>
                                      </p:to>
                                    </p:set>
                                    <p:anim calcmode="lin" valueType="num">
                                      <p:cBhvr additive="base">
                                        <p:cTn id="31" dur="500" fill="hold"/>
                                        <p:tgtEl>
                                          <p:spTgt spid="195"/>
                                        </p:tgtEl>
                                        <p:attrNameLst>
                                          <p:attrName>ppt_x</p:attrName>
                                        </p:attrNameLst>
                                      </p:cBhvr>
                                      <p:tavLst>
                                        <p:tav tm="0">
                                          <p:val>
                                            <p:strVal val="#ppt_x"/>
                                          </p:val>
                                        </p:tav>
                                        <p:tav tm="100000">
                                          <p:val>
                                            <p:strVal val="#ppt_x"/>
                                          </p:val>
                                        </p:tav>
                                      </p:tavLst>
                                    </p:anim>
                                    <p:anim calcmode="lin" valueType="num">
                                      <p:cBhvr additive="base">
                                        <p:cTn id="32" dur="500" fill="hold"/>
                                        <p:tgtEl>
                                          <p:spTgt spid="1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utoUpdateAnimBg="0"/>
      <p:bldP spid="192" grpId="0" autoUpdateAnimBg="0"/>
      <p:bldP spid="193" grpId="0" autoUpdateAnimBg="0"/>
      <p:bldP spid="194" grpId="0" autoUpdateAnimBg="0"/>
      <p:bldP spid="19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47107"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a:solidFill>
                <a:srgbClr val="FF262D"/>
              </a:solidFill>
            </a:endParaRPr>
          </a:p>
        </p:txBody>
      </p:sp>
      <p:sp>
        <p:nvSpPr>
          <p:cNvPr id="47108"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sp>
        <p:nvSpPr>
          <p:cNvPr id="47109"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47110"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7111"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pic>
        <p:nvPicPr>
          <p:cNvPr id="47112"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4711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a:solidFill>
                <a:srgbClr val="FF262D"/>
              </a:solidFill>
            </a:endParaRPr>
          </a:p>
        </p:txBody>
      </p:sp>
      <p:sp>
        <p:nvSpPr>
          <p:cNvPr id="4711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pic>
        <p:nvPicPr>
          <p:cNvPr id="47116"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Rectangle 3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7421" name="Rectangle 3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pic>
        <p:nvPicPr>
          <p:cNvPr id="174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ln w="9525">
            <a:noFill/>
            <a:miter lim="800000"/>
            <a:headEnd/>
            <a:tailEnd/>
          </a:ln>
          <a:effectLst>
            <a:outerShdw dist="35921" dir="2700000" algn="ctr" rotWithShape="0">
              <a:schemeClr val="accent2"/>
            </a:outerShdw>
          </a:effectLst>
        </p:spPr>
      </p:pic>
      <p:pic>
        <p:nvPicPr>
          <p:cNvPr id="47120" name="Picture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17527" name="Picture 46"/>
            <p:cNvPicPr>
              <a:picLocks noChangeAspect="1" noChangeArrowheads="1"/>
            </p:cNvPicPr>
            <p:nvPr/>
          </p:nvPicPr>
          <p:blipFill>
            <a:blip r:embed="rId7">
              <a:lum contrast="48000"/>
            </a:blip>
            <a:srcRect/>
            <a:stretch>
              <a:fillRect/>
            </a:stretch>
          </p:blipFill>
          <p:spPr bwMode="auto">
            <a:xfrm rot="956">
              <a:off x="1322" y="1711"/>
              <a:ext cx="4052" cy="190"/>
            </a:xfrm>
            <a:prstGeom prst="rect">
              <a:avLst/>
            </a:prstGeom>
            <a:noFill/>
            <a:ln w="9525">
              <a:noFill/>
              <a:miter lim="800000"/>
              <a:headEnd/>
              <a:tailEnd/>
            </a:ln>
            <a:effectLst>
              <a:outerShdw dist="45791" dir="3378596" algn="ctr" rotWithShape="0">
                <a:srgbClr val="808080"/>
              </a:outerShdw>
            </a:effectLst>
          </p:spPr>
        </p:pic>
        <p:pic>
          <p:nvPicPr>
            <p:cNvPr id="17528" name="Picture 47"/>
            <p:cNvPicPr>
              <a:picLocks noChangeAspect="1" noChangeArrowheads="1"/>
            </p:cNvPicPr>
            <p:nvPr/>
          </p:nvPicPr>
          <p:blipFill>
            <a:blip r:embed="rId7">
              <a:lum contrast="48000"/>
            </a:blip>
            <a:srcRect/>
            <a:stretch>
              <a:fillRect/>
            </a:stretch>
          </p:blipFill>
          <p:spPr bwMode="auto">
            <a:xfrm rot="956">
              <a:off x="1362" y="1791"/>
              <a:ext cx="4052" cy="190"/>
            </a:xfrm>
            <a:prstGeom prst="rect">
              <a:avLst/>
            </a:prstGeom>
            <a:noFill/>
            <a:ln w="9525">
              <a:noFill/>
              <a:miter lim="800000"/>
              <a:headEnd/>
              <a:tailEnd/>
            </a:ln>
            <a:effectLst>
              <a:outerShdw dist="45791" dir="3378596" algn="ctr" rotWithShape="0">
                <a:srgbClr val="808080"/>
              </a:outerShdw>
            </a:effectLst>
          </p:spPr>
        </p:pic>
        <p:pic>
          <p:nvPicPr>
            <p:cNvPr id="17529" name="Picture 48"/>
            <p:cNvPicPr>
              <a:picLocks noChangeAspect="1" noChangeArrowheads="1"/>
            </p:cNvPicPr>
            <p:nvPr/>
          </p:nvPicPr>
          <p:blipFill>
            <a:blip r:embed="rId7">
              <a:lum contrast="48000"/>
            </a:blip>
            <a:srcRect/>
            <a:stretch>
              <a:fillRect/>
            </a:stretch>
          </p:blipFill>
          <p:spPr bwMode="auto">
            <a:xfrm rot="956">
              <a:off x="1330" y="1871"/>
              <a:ext cx="4052" cy="190"/>
            </a:xfrm>
            <a:prstGeom prst="rect">
              <a:avLst/>
            </a:prstGeom>
            <a:noFill/>
            <a:ln w="9525">
              <a:noFill/>
              <a:miter lim="800000"/>
              <a:headEnd/>
              <a:tailEnd/>
            </a:ln>
            <a:effectLst>
              <a:outerShdw dist="45791" dir="3378596" algn="ctr" rotWithShape="0">
                <a:srgbClr val="808080"/>
              </a:outerShdw>
            </a:effectLst>
          </p:spPr>
        </p:pic>
        <p:pic>
          <p:nvPicPr>
            <p:cNvPr id="17530" name="Picture 49"/>
            <p:cNvPicPr>
              <a:picLocks noChangeAspect="1" noChangeArrowheads="1"/>
            </p:cNvPicPr>
            <p:nvPr/>
          </p:nvPicPr>
          <p:blipFill>
            <a:blip r:embed="rId7">
              <a:lum contrast="48000"/>
            </a:blip>
            <a:srcRect/>
            <a:stretch>
              <a:fillRect/>
            </a:stretch>
          </p:blipFill>
          <p:spPr bwMode="auto">
            <a:xfrm rot="956">
              <a:off x="1354" y="1943"/>
              <a:ext cx="4052" cy="190"/>
            </a:xfrm>
            <a:prstGeom prst="rect">
              <a:avLst/>
            </a:prstGeom>
            <a:noFill/>
            <a:ln w="9525">
              <a:noFill/>
              <a:miter lim="800000"/>
              <a:headEnd/>
              <a:tailEnd/>
            </a:ln>
            <a:effectLst>
              <a:outerShdw dist="45791" dir="3378596" algn="ctr" rotWithShape="0">
                <a:srgbClr val="808080"/>
              </a:outerShdw>
            </a:effectLst>
          </p:spPr>
        </p:pic>
        <p:pic>
          <p:nvPicPr>
            <p:cNvPr id="17531" name="Picture 50"/>
            <p:cNvPicPr>
              <a:picLocks noChangeAspect="1" noChangeArrowheads="1"/>
            </p:cNvPicPr>
            <p:nvPr/>
          </p:nvPicPr>
          <p:blipFill>
            <a:blip r:embed="rId7">
              <a:lum contrast="48000"/>
            </a:blip>
            <a:srcRect/>
            <a:stretch>
              <a:fillRect/>
            </a:stretch>
          </p:blipFill>
          <p:spPr bwMode="auto">
            <a:xfrm rot="956">
              <a:off x="1330" y="2031"/>
              <a:ext cx="4052" cy="190"/>
            </a:xfrm>
            <a:prstGeom prst="rect">
              <a:avLst/>
            </a:prstGeom>
            <a:noFill/>
            <a:ln w="9525">
              <a:noFill/>
              <a:miter lim="800000"/>
              <a:headEnd/>
              <a:tailEnd/>
            </a:ln>
            <a:effectLst>
              <a:outerShdw dist="45791" dir="3378596" algn="ctr" rotWithShape="0">
                <a:srgbClr val="808080"/>
              </a:outerShdw>
            </a:effectLst>
          </p:spPr>
        </p:pic>
        <p:pic>
          <p:nvPicPr>
            <p:cNvPr id="17532" name="Picture 51"/>
            <p:cNvPicPr>
              <a:picLocks noChangeAspect="1" noChangeArrowheads="1"/>
            </p:cNvPicPr>
            <p:nvPr/>
          </p:nvPicPr>
          <p:blipFill>
            <a:blip r:embed="rId7">
              <a:lum contrast="48000"/>
            </a:blip>
            <a:srcRect/>
            <a:stretch>
              <a:fillRect/>
            </a:stretch>
          </p:blipFill>
          <p:spPr bwMode="auto">
            <a:xfrm rot="956">
              <a:off x="1351" y="1631"/>
              <a:ext cx="4052" cy="190"/>
            </a:xfrm>
            <a:prstGeom prst="rect">
              <a:avLst/>
            </a:prstGeom>
            <a:noFill/>
            <a:ln w="9525">
              <a:noFill/>
              <a:miter lim="800000"/>
              <a:headEnd/>
              <a:tailEnd/>
            </a:ln>
            <a:effectLst>
              <a:outerShdw dist="45791" dir="3378596" algn="ctr" rotWithShape="0">
                <a:srgbClr val="808080"/>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17523" name="Picture 53"/>
            <p:cNvPicPr>
              <a:picLocks noChangeAspect="1" noChangeArrowheads="1"/>
            </p:cNvPicPr>
            <p:nvPr/>
          </p:nvPicPr>
          <p:blipFill>
            <a:blip r:embed="rId8">
              <a:lum bright="-18000" contrast="60000"/>
            </a:blip>
            <a:srcRect/>
            <a:stretch>
              <a:fillRect/>
            </a:stretch>
          </p:blipFill>
          <p:spPr bwMode="auto">
            <a:xfrm rot="956">
              <a:off x="1804" y="2273"/>
              <a:ext cx="3543" cy="190"/>
            </a:xfrm>
            <a:prstGeom prst="rect">
              <a:avLst/>
            </a:prstGeom>
            <a:noFill/>
            <a:ln w="9525">
              <a:noFill/>
              <a:miter lim="800000"/>
              <a:headEnd/>
              <a:tailEnd/>
            </a:ln>
            <a:effectLst>
              <a:outerShdw dist="45791" dir="3378596" algn="ctr" rotWithShape="0">
                <a:srgbClr val="808080"/>
              </a:outerShdw>
            </a:effectLst>
          </p:spPr>
        </p:pic>
        <p:pic>
          <p:nvPicPr>
            <p:cNvPr id="17524" name="Picture 54"/>
            <p:cNvPicPr>
              <a:picLocks noChangeAspect="1" noChangeArrowheads="1"/>
            </p:cNvPicPr>
            <p:nvPr/>
          </p:nvPicPr>
          <p:blipFill>
            <a:blip r:embed="rId8">
              <a:lum bright="-18000" contrast="60000"/>
            </a:blip>
            <a:srcRect/>
            <a:stretch>
              <a:fillRect/>
            </a:stretch>
          </p:blipFill>
          <p:spPr bwMode="auto">
            <a:xfrm rot="956">
              <a:off x="1787" y="2353"/>
              <a:ext cx="3543" cy="190"/>
            </a:xfrm>
            <a:prstGeom prst="rect">
              <a:avLst/>
            </a:prstGeom>
            <a:noFill/>
            <a:ln w="9525">
              <a:noFill/>
              <a:miter lim="800000"/>
              <a:headEnd/>
              <a:tailEnd/>
            </a:ln>
            <a:effectLst>
              <a:outerShdw dist="45791" dir="3378596" algn="ctr" rotWithShape="0">
                <a:srgbClr val="808080"/>
              </a:outerShdw>
            </a:effectLst>
          </p:spPr>
        </p:pic>
        <p:pic>
          <p:nvPicPr>
            <p:cNvPr id="17525" name="Picture 55"/>
            <p:cNvPicPr>
              <a:picLocks noChangeAspect="1" noChangeArrowheads="1"/>
            </p:cNvPicPr>
            <p:nvPr/>
          </p:nvPicPr>
          <p:blipFill>
            <a:blip r:embed="rId8">
              <a:lum bright="-18000" contrast="60000"/>
            </a:blip>
            <a:srcRect/>
            <a:stretch>
              <a:fillRect/>
            </a:stretch>
          </p:blipFill>
          <p:spPr bwMode="auto">
            <a:xfrm rot="956">
              <a:off x="1812" y="2425"/>
              <a:ext cx="3543" cy="190"/>
            </a:xfrm>
            <a:prstGeom prst="rect">
              <a:avLst/>
            </a:prstGeom>
            <a:noFill/>
            <a:ln w="9525">
              <a:noFill/>
              <a:miter lim="800000"/>
              <a:headEnd/>
              <a:tailEnd/>
            </a:ln>
            <a:effectLst>
              <a:outerShdw dist="45791" dir="3378596" algn="ctr" rotWithShape="0">
                <a:srgbClr val="808080"/>
              </a:outerShdw>
            </a:effectLst>
          </p:spPr>
        </p:pic>
        <p:pic>
          <p:nvPicPr>
            <p:cNvPr id="17526" name="Picture 56"/>
            <p:cNvPicPr>
              <a:picLocks noChangeAspect="1" noChangeArrowheads="1"/>
            </p:cNvPicPr>
            <p:nvPr/>
          </p:nvPicPr>
          <p:blipFill>
            <a:blip r:embed="rId8">
              <a:lum bright="-18000" contrast="60000"/>
            </a:blip>
            <a:srcRect/>
            <a:stretch>
              <a:fillRect/>
            </a:stretch>
          </p:blipFill>
          <p:spPr bwMode="auto">
            <a:xfrm rot="956">
              <a:off x="1787" y="2505"/>
              <a:ext cx="3543" cy="190"/>
            </a:xfrm>
            <a:prstGeom prst="rect">
              <a:avLst/>
            </a:prstGeom>
            <a:noFill/>
            <a:ln w="9525">
              <a:noFill/>
              <a:miter lim="800000"/>
              <a:headEnd/>
              <a:tailEnd/>
            </a:ln>
            <a:effectLst>
              <a:outerShdw dist="45791" dir="3378596" algn="ctr" rotWithShape="0">
                <a:srgbClr val="808080"/>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17519"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ln w="9525">
              <a:noFill/>
              <a:miter lim="800000"/>
              <a:headEnd/>
              <a:tailEnd/>
            </a:ln>
            <a:effectLst>
              <a:outerShdw dist="45791" dir="3378596" algn="ctr" rotWithShape="0">
                <a:srgbClr val="808080"/>
              </a:outerShdw>
            </a:effectLst>
          </p:spPr>
        </p:pic>
        <p:pic>
          <p:nvPicPr>
            <p:cNvPr id="17520"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ln w="9525">
              <a:noFill/>
              <a:miter lim="800000"/>
              <a:headEnd/>
              <a:tailEnd/>
            </a:ln>
            <a:effectLst>
              <a:outerShdw dist="45791" dir="3378596" algn="ctr" rotWithShape="0">
                <a:srgbClr val="808080"/>
              </a:outerShdw>
            </a:effectLst>
          </p:spPr>
        </p:pic>
        <p:pic>
          <p:nvPicPr>
            <p:cNvPr id="17521"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ln w="9525">
              <a:noFill/>
              <a:miter lim="800000"/>
              <a:headEnd/>
              <a:tailEnd/>
            </a:ln>
            <a:effectLst>
              <a:outerShdw dist="45791" dir="3378596" algn="ctr" rotWithShape="0">
                <a:srgbClr val="808080"/>
              </a:outerShdw>
            </a:effectLst>
          </p:spPr>
        </p:pic>
        <p:pic>
          <p:nvPicPr>
            <p:cNvPr id="17522"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ln w="9525">
              <a:noFill/>
              <a:miter lim="800000"/>
              <a:headEnd/>
              <a:tailEnd/>
            </a:ln>
            <a:effectLst>
              <a:outerShdw dist="45791" dir="3378596" algn="ctr" rotWithShape="0">
                <a:srgbClr val="808080"/>
              </a:outerShdw>
            </a:effectLst>
          </p:spPr>
        </p:pic>
      </p:grpSp>
      <p:pic>
        <p:nvPicPr>
          <p:cNvPr id="47128" name="Picture 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17514"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ln w="9525">
              <a:noFill/>
              <a:miter lim="800000"/>
              <a:headEnd/>
              <a:tailEnd/>
            </a:ln>
            <a:effectLst>
              <a:outerShdw dist="45791" dir="3378596" algn="ctr" rotWithShape="0">
                <a:srgbClr val="808080"/>
              </a:outerShdw>
            </a:effectLst>
          </p:spPr>
        </p:pic>
        <p:pic>
          <p:nvPicPr>
            <p:cNvPr id="17515"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ln w="9525">
              <a:noFill/>
              <a:miter lim="800000"/>
              <a:headEnd/>
              <a:tailEnd/>
            </a:ln>
            <a:effectLst>
              <a:outerShdw dist="45791" dir="3378596" algn="ctr" rotWithShape="0">
                <a:srgbClr val="808080"/>
              </a:outerShdw>
            </a:effectLst>
          </p:spPr>
        </p:pic>
        <p:pic>
          <p:nvPicPr>
            <p:cNvPr id="17516"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ln w="9525">
              <a:noFill/>
              <a:miter lim="800000"/>
              <a:headEnd/>
              <a:tailEnd/>
            </a:ln>
            <a:effectLst>
              <a:outerShdw dist="45791" dir="3378596" algn="ctr" rotWithShape="0">
                <a:srgbClr val="808080"/>
              </a:outerShdw>
            </a:effectLst>
          </p:spPr>
        </p:pic>
        <p:pic>
          <p:nvPicPr>
            <p:cNvPr id="17517"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ln w="9525">
              <a:noFill/>
              <a:miter lim="800000"/>
              <a:headEnd/>
              <a:tailEnd/>
            </a:ln>
            <a:effectLst>
              <a:outerShdw dist="45791" dir="3378596" algn="ctr" rotWithShape="0">
                <a:srgbClr val="808080"/>
              </a:outerShdw>
            </a:effectLst>
          </p:spPr>
        </p:pic>
        <p:sp>
          <p:nvSpPr>
            <p:cNvPr id="17518" name="Text Box 68"/>
            <p:cNvSpPr txBox="1">
              <a:spLocks noChangeArrowheads="1"/>
            </p:cNvSpPr>
            <p:nvPr/>
          </p:nvSpPr>
          <p:spPr bwMode="auto">
            <a:xfrm>
              <a:off x="2414" y="3251"/>
              <a:ext cx="2364" cy="288"/>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400" b="0">
                <a:solidFill>
                  <a:schemeClr val="accent2"/>
                </a:solidFill>
                <a:latin typeface="Arial Black" charset="0"/>
              </a:endParaRPr>
            </a:p>
          </p:txBody>
        </p:sp>
      </p:grpSp>
      <p:pic>
        <p:nvPicPr>
          <p:cNvPr id="47130"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1"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2" name="Picture 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3" name="Picture 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4"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Picture 7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3897313" y="3724275"/>
            <a:ext cx="3684587" cy="822325"/>
          </a:xfrm>
          <a:prstGeom prst="rect">
            <a:avLst/>
          </a:prstGeom>
          <a:noFill/>
          <a:ln w="12700">
            <a:noFill/>
            <a:miter lim="800000"/>
            <a:headEnd/>
            <a:tailEnd/>
          </a:ln>
          <a:effectLst>
            <a:outerShdw dist="53882" dir="2700000" algn="ctr" rotWithShape="0">
              <a:srgbClr val="AAAAA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sz="2400" b="0">
                <a:solidFill>
                  <a:schemeClr val="accent2"/>
                </a:solidFill>
                <a:latin typeface="Arial Black" charset="0"/>
              </a:rPr>
              <a:t>ANG TIPAN NG LUPA</a:t>
            </a:r>
          </a:p>
        </p:txBody>
      </p:sp>
      <p:sp>
        <p:nvSpPr>
          <p:cNvPr id="605260" name="Text Box 76"/>
          <p:cNvSpPr txBox="1">
            <a:spLocks noChangeArrowheads="1"/>
          </p:cNvSpPr>
          <p:nvPr/>
        </p:nvSpPr>
        <p:spPr bwMode="auto">
          <a:xfrm>
            <a:off x="2376488" y="2755900"/>
            <a:ext cx="5827712" cy="579438"/>
          </a:xfrm>
          <a:prstGeom prst="rect">
            <a:avLst/>
          </a:prstGeom>
          <a:noFill/>
          <a:ln w="12700">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3200" b="0">
                <a:solidFill>
                  <a:schemeClr val="accent1"/>
                </a:solidFill>
                <a:latin typeface="Arial Black" charset="0"/>
              </a:rPr>
              <a:t>ANG TIPAN NI ABRAHAM</a:t>
            </a:r>
          </a:p>
        </p:txBody>
      </p:sp>
      <p:sp>
        <p:nvSpPr>
          <p:cNvPr id="605261" name="Text Box 77"/>
          <p:cNvSpPr txBox="1">
            <a:spLocks noChangeArrowheads="1"/>
          </p:cNvSpPr>
          <p:nvPr/>
        </p:nvSpPr>
        <p:spPr bwMode="auto">
          <a:xfrm>
            <a:off x="4244975" y="5203825"/>
            <a:ext cx="3752850" cy="457200"/>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b="0">
                <a:solidFill>
                  <a:schemeClr val="accent2"/>
                </a:solidFill>
                <a:latin typeface="Arial Black" charset="0"/>
              </a:rPr>
              <a:t>BAGONG TIPAN</a:t>
            </a:r>
          </a:p>
        </p:txBody>
      </p:sp>
      <p:sp>
        <p:nvSpPr>
          <p:cNvPr id="605262" name="Text Box 78"/>
          <p:cNvSpPr txBox="1">
            <a:spLocks noChangeArrowheads="1"/>
          </p:cNvSpPr>
          <p:nvPr/>
        </p:nvSpPr>
        <p:spPr bwMode="auto">
          <a:xfrm>
            <a:off x="4203700" y="4457700"/>
            <a:ext cx="3727450" cy="457200"/>
          </a:xfrm>
          <a:prstGeom prst="rect">
            <a:avLst/>
          </a:prstGeom>
          <a:noFill/>
          <a:ln w="12700">
            <a:noFill/>
            <a:miter lim="800000"/>
            <a:headEnd/>
            <a:tailEnd/>
          </a:ln>
          <a:effectLst>
            <a:outerShdw dist="45791" dir="3378596" algn="ctr" rotWithShape="0">
              <a:srgbClr val="AAAAA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b="0">
                <a:solidFill>
                  <a:schemeClr val="accent2"/>
                </a:solidFill>
                <a:latin typeface="Arial Black" charset="0"/>
              </a:rPr>
              <a:t>ANG TIPAN NI DAVID</a:t>
            </a: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nvGrpSpPr>
          <p:cNvPr id="47143" name="Group 82"/>
          <p:cNvGrpSpPr>
            <a:grpSpLocks/>
          </p:cNvGrpSpPr>
          <p:nvPr/>
        </p:nvGrpSpPr>
        <p:grpSpPr bwMode="auto">
          <a:xfrm>
            <a:off x="1949450" y="2236788"/>
            <a:ext cx="5273675" cy="3898900"/>
            <a:chOff x="1228" y="1409"/>
            <a:chExt cx="3322" cy="2456"/>
          </a:xfrm>
        </p:grpSpPr>
        <p:grpSp>
          <p:nvGrpSpPr>
            <p:cNvPr id="47179"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47180"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85" name="AutoShape 101"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86" name="AutoShape 102"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87" name="AutoShape 103"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88" name="AutoShape 104"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89" name="AutoShape 105"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0" name="AutoShape 106"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1" name="AutoShape 107"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2" name="AutoShape 108"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3" name="AutoShape 109"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4" name="AutoShape 110"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5" name="AutoShape 111"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6" name="AutoShape 112"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7" name="AutoShape 113"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5298" name="AutoShape 114"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sp>
        <p:nvSpPr>
          <p:cNvPr id="47144"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5306" name="Rectangle 12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5307" name="Rectangle 123"/>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10</a:t>
            </a:r>
          </a:p>
        </p:txBody>
      </p:sp>
      <p:sp>
        <p:nvSpPr>
          <p:cNvPr id="47147"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5</a:t>
            </a:r>
          </a:p>
        </p:txBody>
      </p:sp>
      <p:sp>
        <p:nvSpPr>
          <p:cNvPr id="17451" name="Text Box 55"/>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BIBLYA</a:t>
            </a:r>
            <a:endParaRPr lang="en-US" sz="2000">
              <a:latin typeface="Arial" charset="0"/>
            </a:endParaRPr>
          </a:p>
        </p:txBody>
      </p:sp>
      <p:grpSp>
        <p:nvGrpSpPr>
          <p:cNvPr id="47149" name="Group 126"/>
          <p:cNvGrpSpPr>
            <a:grpSpLocks/>
          </p:cNvGrpSpPr>
          <p:nvPr/>
        </p:nvGrpSpPr>
        <p:grpSpPr bwMode="auto">
          <a:xfrm>
            <a:off x="1885950" y="549275"/>
            <a:ext cx="3810000" cy="1871663"/>
            <a:chOff x="1188" y="346"/>
            <a:chExt cx="2400" cy="1179"/>
          </a:xfrm>
        </p:grpSpPr>
        <p:sp>
          <p:nvSpPr>
            <p:cNvPr id="17458" name="Rectangle 102"/>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7459" name="Rectangle 103"/>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7460" name="Text Box 104"/>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47158" name="Group 105"/>
            <p:cNvGrpSpPr>
              <a:grpSpLocks/>
            </p:cNvGrpSpPr>
            <p:nvPr/>
          </p:nvGrpSpPr>
          <p:grpSpPr bwMode="auto">
            <a:xfrm>
              <a:off x="1686" y="824"/>
              <a:ext cx="1159" cy="355"/>
              <a:chOff x="1686" y="824"/>
              <a:chExt cx="1159" cy="355"/>
            </a:xfrm>
          </p:grpSpPr>
          <p:sp>
            <p:nvSpPr>
              <p:cNvPr id="17480" name="Rectangle 106"/>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7481" name="Rectangle 107"/>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47159" name="Group 108"/>
            <p:cNvGrpSpPr>
              <a:grpSpLocks/>
            </p:cNvGrpSpPr>
            <p:nvPr/>
          </p:nvGrpSpPr>
          <p:grpSpPr bwMode="auto">
            <a:xfrm>
              <a:off x="1188" y="1175"/>
              <a:ext cx="1953" cy="246"/>
              <a:chOff x="1188" y="1175"/>
              <a:chExt cx="1953" cy="246"/>
            </a:xfrm>
          </p:grpSpPr>
          <p:grpSp>
            <p:nvGrpSpPr>
              <p:cNvPr id="47167" name="Group 109"/>
              <p:cNvGrpSpPr>
                <a:grpSpLocks/>
              </p:cNvGrpSpPr>
              <p:nvPr/>
            </p:nvGrpSpPr>
            <p:grpSpPr bwMode="auto">
              <a:xfrm>
                <a:off x="1188" y="1175"/>
                <a:ext cx="1695" cy="246"/>
                <a:chOff x="1188" y="1175"/>
                <a:chExt cx="1695" cy="246"/>
              </a:xfrm>
            </p:grpSpPr>
            <p:sp>
              <p:nvSpPr>
                <p:cNvPr id="17472" name="Rectangle 110"/>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7473" name="Rectangle 111"/>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7474" name="Rectangle 112"/>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7475" name="Rectangle 113"/>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7476" name="Rectangle 114"/>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7477" name="Rectangle 115"/>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7478" name="Rectangle 116"/>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7479" name="Rectangle 117"/>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7471" name="Rectangle 118"/>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47160" name="Group 119"/>
            <p:cNvGrpSpPr>
              <a:grpSpLocks/>
            </p:cNvGrpSpPr>
            <p:nvPr/>
          </p:nvGrpSpPr>
          <p:grpSpPr bwMode="auto">
            <a:xfrm>
              <a:off x="2137" y="346"/>
              <a:ext cx="455" cy="692"/>
              <a:chOff x="2137" y="346"/>
              <a:chExt cx="455" cy="692"/>
            </a:xfrm>
          </p:grpSpPr>
          <p:grpSp>
            <p:nvGrpSpPr>
              <p:cNvPr id="47163" name="Group 120"/>
              <p:cNvGrpSpPr>
                <a:grpSpLocks/>
              </p:cNvGrpSpPr>
              <p:nvPr/>
            </p:nvGrpSpPr>
            <p:grpSpPr bwMode="auto">
              <a:xfrm>
                <a:off x="2137" y="346"/>
                <a:ext cx="455" cy="692"/>
                <a:chOff x="1814" y="109"/>
                <a:chExt cx="455" cy="692"/>
              </a:xfrm>
            </p:grpSpPr>
            <p:sp>
              <p:nvSpPr>
                <p:cNvPr id="17468" name="Text Box 121"/>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139" name="Line 122"/>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37" name="Line 123"/>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7464"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AU" sz="2400" b="0">
                <a:solidFill>
                  <a:srgbClr val="FDDC07"/>
                </a:solidFill>
              </a:endParaRPr>
            </a:p>
          </p:txBody>
        </p:sp>
        <p:sp>
          <p:nvSpPr>
            <p:cNvPr id="17465"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AU"/>
            </a:p>
          </p:txBody>
        </p:sp>
      </p:grpSp>
      <p:sp>
        <p:nvSpPr>
          <p:cNvPr id="152" name="Rectangle 79"/>
          <p:cNvSpPr>
            <a:spLocks noChangeArrowheads="1"/>
          </p:cNvSpPr>
          <p:nvPr/>
        </p:nvSpPr>
        <p:spPr bwMode="auto">
          <a:xfrm rot="17945350">
            <a:off x="5207794" y="1348581"/>
            <a:ext cx="1754188"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gn="ctr">
              <a:lnSpc>
                <a:spcPct val="90000"/>
              </a:lnSpc>
            </a:pPr>
            <a:r>
              <a:rPr lang="en-US" sz="1100">
                <a:solidFill>
                  <a:srgbClr val="FFEA18"/>
                </a:solidFill>
                <a:latin typeface="Arial" charset="0"/>
              </a:rPr>
              <a:t>PAGHAPUN SA KASALAN</a:t>
            </a:r>
          </a:p>
          <a:p>
            <a:pPr algn="ctr">
              <a:lnSpc>
                <a:spcPct val="90000"/>
              </a:lnSpc>
            </a:pPr>
            <a:r>
              <a:rPr lang="en-US" sz="1100">
                <a:solidFill>
                  <a:srgbClr val="FFEA18"/>
                </a:solidFill>
                <a:latin typeface="Arial" charset="0"/>
              </a:rPr>
              <a:t>NG KORDERO</a:t>
            </a:r>
          </a:p>
        </p:txBody>
      </p:sp>
      <p:sp>
        <p:nvSpPr>
          <p:cNvPr id="17454" name="Rectangle 80"/>
          <p:cNvSpPr>
            <a:spLocks noChangeArrowheads="1"/>
          </p:cNvSpPr>
          <p:nvPr/>
        </p:nvSpPr>
        <p:spPr bwMode="auto">
          <a:xfrm rot="-3654650">
            <a:off x="5572126" y="1352550"/>
            <a:ext cx="183991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11B0C5"/>
                </a:solidFill>
                <a:latin typeface="Arial" charset="0"/>
              </a:rPr>
              <a:t>IKALAWANG PAGBABALIK</a:t>
            </a:r>
            <a:endParaRPr lang="en-US" sz="1100">
              <a:solidFill>
                <a:srgbClr val="FFEA18"/>
              </a:solidFill>
              <a:latin typeface="Arial" charset="0"/>
            </a:endParaRPr>
          </a:p>
        </p:txBody>
      </p:sp>
      <p:sp>
        <p:nvSpPr>
          <p:cNvPr id="17455" name="Rectangle 81"/>
          <p:cNvSpPr>
            <a:spLocks noChangeArrowheads="1"/>
          </p:cNvSpPr>
          <p:nvPr/>
        </p:nvSpPr>
        <p:spPr bwMode="auto">
          <a:xfrm rot="-3654650">
            <a:off x="5864226" y="1190625"/>
            <a:ext cx="2189162" cy="134937"/>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08F220"/>
                </a:solidFill>
                <a:latin typeface="Arial" charset="0"/>
              </a:rPr>
              <a:t>PAGHARI NI KRISTO SA MUNDO</a:t>
            </a:r>
            <a:endParaRPr lang="en-US" sz="1100">
              <a:solidFill>
                <a:srgbClr val="FFEA18"/>
              </a:solidFill>
              <a:latin typeface="Arial" charset="0"/>
            </a:endParaRPr>
          </a:p>
        </p:txBody>
      </p:sp>
      <p:sp>
        <p:nvSpPr>
          <p:cNvPr id="155" name="Rectangle 82"/>
          <p:cNvSpPr>
            <a:spLocks noChangeArrowheads="1"/>
          </p:cNvSpPr>
          <p:nvPr/>
        </p:nvSpPr>
        <p:spPr bwMode="auto">
          <a:xfrm rot="17945350">
            <a:off x="6270625" y="1247775"/>
            <a:ext cx="2041525" cy="301625"/>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90000"/>
              </a:lnSpc>
            </a:pPr>
            <a:r>
              <a:rPr lang="en-US" sz="1100">
                <a:latin typeface="Arial" charset="0"/>
              </a:rPr>
              <a:t>PAGPAPASIYA SA MALAKING</a:t>
            </a:r>
          </a:p>
          <a:p>
            <a:pPr>
              <a:lnSpc>
                <a:spcPct val="90000"/>
              </a:lnSpc>
            </a:pPr>
            <a:r>
              <a:rPr lang="en-US" sz="1100">
                <a:latin typeface="Arial" charset="0"/>
              </a:rPr>
              <a:t>LUKLUKANG MAPUTI </a:t>
            </a:r>
          </a:p>
        </p:txBody>
      </p:sp>
      <p:sp>
        <p:nvSpPr>
          <p:cNvPr id="156" name="Rectangle 83"/>
          <p:cNvSpPr>
            <a:spLocks noChangeArrowheads="1"/>
          </p:cNvSpPr>
          <p:nvPr/>
        </p:nvSpPr>
        <p:spPr bwMode="auto">
          <a:xfrm rot="17945350">
            <a:off x="6527800" y="1152525"/>
            <a:ext cx="2312988" cy="134938"/>
          </a:xfrm>
          <a:prstGeom prst="rect">
            <a:avLst/>
          </a:prstGeom>
          <a:noFill/>
          <a:ln w="9525">
            <a:noFill/>
            <a:miter lim="800000"/>
            <a:headEnd/>
            <a:tailEnd/>
          </a:ln>
          <a:effectLst>
            <a:outerShdw dist="28398" dir="3806097" algn="ctr" rotWithShape="0">
              <a:schemeClr val="bg2"/>
            </a:outerShdw>
          </a:effectLst>
        </p:spPr>
        <p:txBody>
          <a:bodyPr wrap="none" lIns="0" tIns="0" rIns="0" bIns="0">
            <a:spAutoFit/>
          </a:bodyPr>
          <a:lstStyle/>
          <a:p>
            <a:pPr>
              <a:lnSpc>
                <a:spcPct val="80000"/>
              </a:lnSpc>
            </a:pPr>
            <a:r>
              <a:rPr lang="en-US" sz="1100">
                <a:solidFill>
                  <a:srgbClr val="F87B57"/>
                </a:solidFill>
                <a:latin typeface="Arial" charset="0"/>
              </a:rPr>
              <a:t>BAGONG LANGIT, BAGONG LUPA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190500" y="528638"/>
            <a:ext cx="8856663" cy="519112"/>
          </a:xfrm>
          <a:prstGeom prst="rect">
            <a:avLst/>
          </a:prstGeom>
          <a:noFill/>
          <a:ln w="9525">
            <a:noFill/>
            <a:miter lim="800000"/>
            <a:headEnd/>
            <a:tailEnd/>
          </a:ln>
          <a:effectLst>
            <a:outerShdw dist="35921" dir="2700000" algn="ctr" rotWithShape="0">
              <a:schemeClr val="bg1"/>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i="1" dirty="0">
                <a:solidFill>
                  <a:schemeClr val="folHlink"/>
                </a:solidFill>
                <a:latin typeface="Times New Roman" charset="0"/>
              </a:rPr>
              <a:t>ANG </a:t>
            </a:r>
            <a:r>
              <a:rPr lang="en-US" altLang="ja-JP" sz="2800" i="1" dirty="0" smtClean="0">
                <a:solidFill>
                  <a:schemeClr val="folHlink"/>
                </a:solidFill>
                <a:latin typeface="Times New Roman" charset="0"/>
              </a:rPr>
              <a:t>"GULUGOD" </a:t>
            </a:r>
            <a:r>
              <a:rPr lang="en-US" altLang="ja-JP" sz="2800" i="1" dirty="0">
                <a:solidFill>
                  <a:schemeClr val="folHlink"/>
                </a:solidFill>
                <a:latin typeface="Times New Roman" charset="0"/>
              </a:rPr>
              <a:t>NG PAGPAPAHAYAG NG BIBLIYA</a:t>
            </a:r>
            <a:endParaRPr lang="en-US" sz="2800" i="1" dirty="0">
              <a:solidFill>
                <a:schemeClr val="folHlink"/>
              </a:solidFill>
              <a:latin typeface="Times New Roman" charset="0"/>
            </a:endParaRPr>
          </a:p>
        </p:txBody>
      </p:sp>
      <p:sp>
        <p:nvSpPr>
          <p:cNvPr id="10251" name="WordArt 11"/>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Ang Walang Pasubaling</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Tipan ng Diyos</a:t>
            </a:r>
          </a:p>
        </p:txBody>
      </p:sp>
      <p:sp>
        <p:nvSpPr>
          <p:cNvPr id="49156"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41300" y="552450"/>
            <a:ext cx="8699500"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71684" name="Text Box 4"/>
          <p:cNvSpPr txBox="1">
            <a:spLocks noChangeArrowheads="1"/>
          </p:cNvSpPr>
          <p:nvPr/>
        </p:nvSpPr>
        <p:spPr bwMode="auto">
          <a:xfrm>
            <a:off x="3073400" y="5880100"/>
            <a:ext cx="5880100" cy="396875"/>
          </a:xfrm>
          <a:prstGeom prst="rect">
            <a:avLst/>
          </a:prstGeom>
          <a:noFill/>
          <a:ln w="9525">
            <a:noFill/>
            <a:miter lim="800000"/>
            <a:headEnd/>
            <a:tailEnd/>
          </a:ln>
          <a:effectLst>
            <a:outerShdw dist="81320" dir="2319588"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i="1">
                <a:solidFill>
                  <a:srgbClr val="DDEE5E"/>
                </a:solidFill>
                <a:latin typeface="Helvetica" charset="0"/>
              </a:rPr>
              <a:t>Don Richardson, Eternity in Their Hearts</a:t>
            </a:r>
          </a:p>
        </p:txBody>
      </p:sp>
      <p:pic>
        <p:nvPicPr>
          <p:cNvPr id="20483" name="Picture 7"/>
          <p:cNvPicPr>
            <a:picLocks noChangeAspect="1" noChangeArrowheads="1"/>
          </p:cNvPicPr>
          <p:nvPr/>
        </p:nvPicPr>
        <p:blipFill>
          <a:blip r:embed="rId3"/>
          <a:srcRect/>
          <a:stretch>
            <a:fillRect/>
          </a:stretch>
        </p:blipFill>
        <p:spPr bwMode="auto">
          <a:xfrm>
            <a:off x="1758950" y="1500188"/>
            <a:ext cx="5588000" cy="4191000"/>
          </a:xfrm>
          <a:prstGeom prst="rect">
            <a:avLst/>
          </a:prstGeom>
          <a:noFill/>
          <a:ln w="9525">
            <a:noFill/>
            <a:miter lim="800000"/>
            <a:headEnd/>
            <a:tailEnd/>
          </a:ln>
          <a:effectLst>
            <a:outerShdw dist="125724" dir="2700000" algn="ctr" rotWithShape="0">
              <a:schemeClr val="bg2"/>
            </a:outerShdw>
          </a:effectLst>
        </p:spPr>
      </p:pic>
      <p:sp>
        <p:nvSpPr>
          <p:cNvPr id="51205"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dist="71842" dir="2700000" algn="ctr" rotWithShape="0">
              <a:schemeClr val="bg2"/>
            </a:outerShdw>
          </a:effectLst>
        </p:spPr>
        <p:txBody>
          <a:bodyPr wrap="none" anchor="ctr"/>
          <a:lstStyle/>
          <a:p>
            <a:endParaRPr lang="en-AU"/>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p:cNvSpPr>
            <a:spLocks noChangeArrowheads="1"/>
          </p:cNvSpPr>
          <p:nvPr/>
        </p:nvSpPr>
        <p:spPr bwMode="auto">
          <a:xfrm>
            <a:off x="993775" y="1885950"/>
            <a:ext cx="7162800" cy="20066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r>
              <a:rPr lang="en-US" sz="2400" i="1" u="sng">
                <a:solidFill>
                  <a:srgbClr val="FF3300"/>
                </a:solidFill>
                <a:latin typeface="Helvetica" charset="0"/>
              </a:rPr>
              <a:t>Ang Tipan ni Abraham</a:t>
            </a:r>
            <a:r>
              <a:rPr lang="en-US" sz="2400" i="1">
                <a:solidFill>
                  <a:srgbClr val="DDEE5E"/>
                </a:solidFill>
                <a:latin typeface="Helvetica" charset="0"/>
              </a:rPr>
              <a:t>...ang gulugod na tanging pagpapahayag ng Biblya. Ang Turo na hindi kumilala sa gulugod ay tiyak na walang gulugod.</a:t>
            </a:r>
          </a:p>
          <a:p>
            <a:pPr>
              <a:spcBef>
                <a:spcPct val="50000"/>
              </a:spcBef>
            </a:pPr>
            <a:r>
              <a:rPr lang="en-US" sz="2000" i="1">
                <a:solidFill>
                  <a:srgbClr val="DDEE5E"/>
                </a:solidFill>
                <a:latin typeface="Helvetica" charset="0"/>
              </a:rPr>
              <a:t>	   </a:t>
            </a:r>
          </a:p>
        </p:txBody>
      </p:sp>
      <p:sp>
        <p:nvSpPr>
          <p:cNvPr id="21506" name="Rectangle 3"/>
          <p:cNvSpPr>
            <a:spLocks noChangeArrowheads="1"/>
          </p:cNvSpPr>
          <p:nvPr/>
        </p:nvSpPr>
        <p:spPr bwMode="auto">
          <a:xfrm>
            <a:off x="698500" y="552450"/>
            <a:ext cx="7848600"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73733" name="Text Box 5"/>
          <p:cNvSpPr txBox="1">
            <a:spLocks noChangeArrowheads="1"/>
          </p:cNvSpPr>
          <p:nvPr/>
        </p:nvSpPr>
        <p:spPr bwMode="auto">
          <a:xfrm>
            <a:off x="3073400" y="5880100"/>
            <a:ext cx="5880100" cy="396875"/>
          </a:xfrm>
          <a:prstGeom prst="rect">
            <a:avLst/>
          </a:prstGeom>
          <a:noFill/>
          <a:ln w="9525">
            <a:noFill/>
            <a:miter lim="800000"/>
            <a:headEnd/>
            <a:tailEnd/>
          </a:ln>
          <a:effectLst>
            <a:outerShdw dist="81320" dir="2319588"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000" i="1">
                <a:solidFill>
                  <a:srgbClr val="DDEE5E"/>
                </a:solidFill>
                <a:latin typeface="Helvetica" charset="0"/>
              </a:rPr>
              <a:t>Don Richardson, Eternity in Their Hearts</a:t>
            </a:r>
          </a:p>
        </p:txBody>
      </p:sp>
      <p:sp>
        <p:nvSpPr>
          <p:cNvPr id="53253"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13</a:t>
            </a:r>
          </a:p>
        </p:txBody>
      </p:sp>
      <p:sp>
        <p:nvSpPr>
          <p:cNvPr id="53255"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800">
              <a:solidFill>
                <a:srgbClr val="FFFFFF"/>
              </a:solidFill>
            </a:endParaRPr>
          </a:p>
        </p:txBody>
      </p:sp>
      <p:sp>
        <p:nvSpPr>
          <p:cNvPr id="73746" name="Rectangle 18"/>
          <p:cNvSpPr>
            <a:spLocks noChangeArrowheads="1"/>
          </p:cNvSpPr>
          <p:nvPr/>
        </p:nvSpPr>
        <p:spPr bwMode="auto">
          <a:xfrm>
            <a:off x="950913" y="1700213"/>
            <a:ext cx="7162800" cy="456247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400" i="1" u="sng">
              <a:solidFill>
                <a:srgbClr val="FF0F07"/>
              </a:solidFill>
              <a:latin typeface="Helvetica" charset="0"/>
            </a:endParaRPr>
          </a:p>
          <a:p>
            <a:pPr>
              <a:spcBef>
                <a:spcPct val="50000"/>
              </a:spcBef>
            </a:pPr>
            <a:endParaRPr lang="en-US" sz="2400" i="1" u="sng">
              <a:solidFill>
                <a:srgbClr val="FF0F07"/>
              </a:solidFill>
              <a:latin typeface="Helvetica" charset="0"/>
            </a:endParaRPr>
          </a:p>
          <a:p>
            <a:pPr>
              <a:spcBef>
                <a:spcPct val="50000"/>
              </a:spcBef>
            </a:pPr>
            <a:endParaRPr lang="en-US" sz="2400" i="1" u="sng">
              <a:solidFill>
                <a:srgbClr val="FF0F07"/>
              </a:solidFill>
              <a:latin typeface="Helvetica" charset="0"/>
            </a:endParaRPr>
          </a:p>
          <a:p>
            <a:pPr>
              <a:spcBef>
                <a:spcPct val="50000"/>
              </a:spcBef>
            </a:pPr>
            <a:r>
              <a:rPr lang="en-US" sz="2400" i="1">
                <a:solidFill>
                  <a:srgbClr val="FF0F07"/>
                </a:solidFill>
                <a:latin typeface="Helvetica" charset="0"/>
              </a:rPr>
              <a:t> </a:t>
            </a:r>
          </a:p>
          <a:p>
            <a:pPr>
              <a:spcBef>
                <a:spcPct val="50000"/>
              </a:spcBef>
            </a:pPr>
            <a:r>
              <a:rPr lang="en-US" sz="2400" i="1" u="sng">
                <a:solidFill>
                  <a:srgbClr val="FF0F07"/>
                </a:solidFill>
                <a:latin typeface="Helvetica" charset="0"/>
              </a:rPr>
              <a:t>Ito ay tiyak na walang gulugod</a:t>
            </a:r>
            <a:r>
              <a:rPr lang="en-US" sz="2400" i="1">
                <a:solidFill>
                  <a:srgbClr val="FF0F07"/>
                </a:solidFill>
                <a:latin typeface="Helvetica" charset="0"/>
              </a:rPr>
              <a:t>. </a:t>
            </a:r>
            <a:r>
              <a:rPr lang="en-US" sz="2400" i="1">
                <a:solidFill>
                  <a:srgbClr val="DDEE5E"/>
                </a:solidFill>
                <a:latin typeface="Helvetica" charset="0"/>
              </a:rPr>
              <a:t>At dahil dito, ang mga Kristiyano ay mawalan ng adhikaing ipamahagi ang natanggap na </a:t>
            </a:r>
            <a:r>
              <a:rPr lang="en-US" sz="2400" i="1" u="sng">
                <a:solidFill>
                  <a:schemeClr val="tx2"/>
                </a:solidFill>
                <a:latin typeface="Helvetica" charset="0"/>
              </a:rPr>
              <a:t>biyaya</a:t>
            </a:r>
            <a:r>
              <a:rPr lang="en-US" sz="2400" i="1">
                <a:solidFill>
                  <a:srgbClr val="DDEE5E"/>
                </a:solidFill>
                <a:latin typeface="Helvetica" charset="0"/>
              </a:rPr>
              <a:t>, hindi lamang sa kapwa pati na rin sa lahat ng tao sa sanlibutan. </a:t>
            </a:r>
            <a:r>
              <a:rPr lang="en-US" sz="1800" i="1">
                <a:solidFill>
                  <a:srgbClr val="DDEE5E"/>
                </a:solidFill>
                <a:latin typeface="Helvetica" charset="0"/>
              </a:rPr>
              <a:t>(Pg. 163)</a:t>
            </a:r>
            <a:endParaRPr lang="en-US" sz="2400" i="1">
              <a:solidFill>
                <a:srgbClr val="DDEE5E"/>
              </a:solidFill>
              <a:latin typeface="Helvetica" charset="0"/>
            </a:endParaRPr>
          </a:p>
          <a:p>
            <a:pPr>
              <a:spcBef>
                <a:spcPct val="50000"/>
              </a:spcBef>
            </a:pPr>
            <a:r>
              <a:rPr lang="en-US" sz="2000" i="1">
                <a:solidFill>
                  <a:srgbClr val="DDEE5E"/>
                </a:solidFill>
                <a:latin typeface="Helvetica" charset="0"/>
              </a:rPr>
              <a:t>	   </a:t>
            </a:r>
          </a:p>
        </p:txBody>
      </p:sp>
      <p:sp>
        <p:nvSpPr>
          <p:cNvPr id="73747" name="Oval 19"/>
          <p:cNvSpPr>
            <a:spLocks noChangeArrowheads="1"/>
          </p:cNvSpPr>
          <p:nvPr/>
        </p:nvSpPr>
        <p:spPr bwMode="auto">
          <a:xfrm>
            <a:off x="5232400" y="4597400"/>
            <a:ext cx="1168400" cy="558800"/>
          </a:xfrm>
          <a:prstGeom prst="ellipse">
            <a:avLst/>
          </a:prstGeom>
          <a:noFill/>
          <a:ln w="76200">
            <a:solidFill>
              <a:srgbClr val="FF0000"/>
            </a:solidFill>
            <a:round/>
            <a:headEnd/>
            <a:tailEnd/>
          </a:ln>
          <a:effectLst>
            <a:outerShdw dist="71842" dir="2700000" algn="ctr" rotWithShape="0">
              <a:schemeClr val="bg2"/>
            </a:outerShdw>
          </a:effectLst>
        </p:spPr>
        <p:txBody>
          <a:bodyPr wrap="none" anchor="ctr"/>
          <a:lstStyle/>
          <a:p>
            <a:endParaRPr lang="en-AU"/>
          </a:p>
        </p:txBody>
      </p:sp>
      <p:sp>
        <p:nvSpPr>
          <p:cNvPr id="53258"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68300" y="1619250"/>
            <a:ext cx="8458200" cy="5137150"/>
          </a:xfrm>
          <a:prstGeom prst="rect">
            <a:avLst/>
          </a:prstGeom>
          <a:noFill/>
          <a:ln w="12700">
            <a:noFill/>
            <a:miter lim="800000"/>
            <a:headEnd/>
            <a:tailEnd/>
          </a:ln>
          <a:effectLst/>
        </p:spPr>
        <p:txBody>
          <a:bodyPr lIns="90487" tIns="44450" rIns="90487" bIns="44450">
            <a:spAutoFit/>
          </a:bodyPr>
          <a:lstStyle/>
          <a:p>
            <a:pPr algn="ctr">
              <a:spcBef>
                <a:spcPct val="50000"/>
              </a:spcBef>
            </a:pPr>
            <a:r>
              <a:rPr lang="en-US" sz="4000" i="1" dirty="0" err="1">
                <a:solidFill>
                  <a:schemeClr val="folHlink"/>
                </a:solidFill>
                <a:effectLst>
                  <a:outerShdw blurRad="38100" dist="38100" dir="2700000" algn="tl">
                    <a:srgbClr val="000000"/>
                  </a:outerShdw>
                </a:effectLst>
                <a:latin typeface="Helvetica" charset="0"/>
              </a:rPr>
              <a:t>Tungkol</a:t>
            </a:r>
            <a:r>
              <a:rPr lang="en-US" sz="4000" i="1" dirty="0">
                <a:solidFill>
                  <a:schemeClr val="folHlink"/>
                </a:solidFill>
                <a:effectLst>
                  <a:outerShdw blurRad="38100" dist="38100" dir="2700000" algn="tl">
                    <a:srgbClr val="000000"/>
                  </a:outerShdw>
                </a:effectLst>
                <a:latin typeface="Helvetica" charset="0"/>
              </a:rPr>
              <a:t> </a:t>
            </a:r>
            <a:r>
              <a:rPr lang="en-US" sz="4000" i="1" dirty="0" err="1">
                <a:solidFill>
                  <a:schemeClr val="folHlink"/>
                </a:solidFill>
                <a:effectLst>
                  <a:outerShdw blurRad="38100" dist="38100" dir="2700000" algn="tl">
                    <a:srgbClr val="000000"/>
                  </a:outerShdw>
                </a:effectLst>
                <a:latin typeface="Helvetica" charset="0"/>
              </a:rPr>
              <a:t>sa</a:t>
            </a:r>
            <a:r>
              <a:rPr lang="en-US" sz="4000" i="1" dirty="0">
                <a:solidFill>
                  <a:schemeClr val="folHlink"/>
                </a:solidFill>
                <a:effectLst>
                  <a:outerShdw blurRad="38100" dist="38100" dir="2700000" algn="tl">
                    <a:srgbClr val="000000"/>
                  </a:outerShdw>
                </a:effectLst>
                <a:latin typeface="Helvetica" charset="0"/>
              </a:rPr>
              <a:t> </a:t>
            </a:r>
            <a:r>
              <a:rPr lang="en-US" sz="4000" i="1" dirty="0" err="1">
                <a:solidFill>
                  <a:schemeClr val="folHlink"/>
                </a:solidFill>
                <a:effectLst>
                  <a:outerShdw blurRad="38100" dist="38100" dir="2700000" algn="tl">
                    <a:srgbClr val="000000"/>
                  </a:outerShdw>
                </a:effectLst>
                <a:latin typeface="Helvetica" charset="0"/>
              </a:rPr>
              <a:t>salitang</a:t>
            </a:r>
            <a:r>
              <a:rPr lang="en-US" sz="4000" i="1" dirty="0">
                <a:solidFill>
                  <a:schemeClr val="folHlink"/>
                </a:solidFill>
                <a:effectLst>
                  <a:outerShdw blurRad="38100" dist="38100" dir="2700000" algn="tl">
                    <a:srgbClr val="000000"/>
                  </a:outerShdw>
                </a:effectLst>
                <a:latin typeface="Helvetica" charset="0"/>
              </a:rPr>
              <a:t> </a:t>
            </a:r>
            <a:r>
              <a:rPr lang="en-US" altLang="ja-JP" sz="4000" i="1" u="sng" dirty="0" smtClean="0">
                <a:effectLst>
                  <a:outerShdw blurRad="38100" dist="38100" dir="2700000" algn="tl">
                    <a:srgbClr val="000000"/>
                  </a:outerShdw>
                </a:effectLst>
                <a:latin typeface="Helvetica" charset="0"/>
              </a:rPr>
              <a:t>"SALA".</a:t>
            </a:r>
            <a:r>
              <a:rPr lang="en-US" altLang="ja-JP" sz="4000" i="1" u="sng" dirty="0">
                <a:effectLst>
                  <a:outerShdw blurRad="38100" dist="38100" dir="2700000" algn="tl">
                    <a:srgbClr val="000000"/>
                  </a:outerShdw>
                </a:effectLst>
                <a:latin typeface="Helvetica" charset="0"/>
              </a:rPr>
              <a:t>..</a:t>
            </a:r>
            <a:endParaRPr lang="en-US" altLang="ja-JP" sz="4000" i="1" dirty="0">
              <a:solidFill>
                <a:schemeClr val="folHlink"/>
              </a:solidFill>
              <a:effectLst>
                <a:outerShdw blurRad="38100" dist="38100" dir="2700000" algn="tl">
                  <a:srgbClr val="000000"/>
                </a:outerShdw>
              </a:effectLst>
              <a:latin typeface="Helvetica" charset="0"/>
            </a:endParaRPr>
          </a:p>
          <a:p>
            <a:pPr algn="ctr">
              <a:spcBef>
                <a:spcPct val="50000"/>
              </a:spcBef>
            </a:pPr>
            <a:endParaRPr lang="en-US" sz="2400" i="1" dirty="0">
              <a:solidFill>
                <a:schemeClr val="folHlink"/>
              </a:solidFill>
              <a:effectLst>
                <a:outerShdw blurRad="38100" dist="38100" dir="2700000" algn="tl">
                  <a:srgbClr val="000000"/>
                </a:outerShdw>
              </a:effectLst>
              <a:latin typeface="Helvetica" charset="0"/>
            </a:endParaRPr>
          </a:p>
          <a:p>
            <a:pPr algn="ctr">
              <a:spcBef>
                <a:spcPct val="50000"/>
              </a:spcBef>
            </a:pPr>
            <a:r>
              <a:rPr lang="en-US" sz="2400" i="1" dirty="0">
                <a:solidFill>
                  <a:schemeClr val="folHlink"/>
                </a:solidFill>
                <a:effectLst>
                  <a:outerShdw blurRad="38100" dist="38100" dir="2700000" algn="tl">
                    <a:srgbClr val="000000"/>
                  </a:outerShdw>
                </a:effectLst>
                <a:latin typeface="Helvetica" charset="0"/>
              </a:rPr>
              <a:t>Sa </a:t>
            </a:r>
            <a:r>
              <a:rPr lang="en-US" sz="2400" i="1" dirty="0" err="1">
                <a:solidFill>
                  <a:schemeClr val="folHlink"/>
                </a:solidFill>
                <a:effectLst>
                  <a:outerShdw blurRad="38100" dist="38100" dir="2700000" algn="tl">
                    <a:srgbClr val="000000"/>
                  </a:outerShdw>
                </a:effectLst>
                <a:latin typeface="Helvetica" charset="0"/>
              </a:rPr>
              <a:t>Hebreo</a:t>
            </a:r>
            <a:r>
              <a:rPr lang="en-US" sz="2400" i="1" dirty="0">
                <a:solidFill>
                  <a:schemeClr val="folHlink"/>
                </a:solidFill>
                <a:effectLst>
                  <a:outerShdw blurRad="38100" dist="38100" dir="2700000" algn="tl">
                    <a:srgbClr val="000000"/>
                  </a:outerShdw>
                </a:effectLst>
                <a:latin typeface="Helvetica" charset="0"/>
              </a:rPr>
              <a:t> at </a:t>
            </a:r>
            <a:r>
              <a:rPr lang="en-US" sz="2400" i="1" dirty="0" err="1">
                <a:solidFill>
                  <a:schemeClr val="folHlink"/>
                </a:solidFill>
                <a:effectLst>
                  <a:outerShdw blurRad="38100" dist="38100" dir="2700000" algn="tl">
                    <a:srgbClr val="000000"/>
                  </a:outerShdw>
                </a:effectLst>
                <a:latin typeface="Helvetica" charset="0"/>
              </a:rPr>
              <a:t>Greko</a:t>
            </a:r>
            <a:r>
              <a:rPr lang="en-US" sz="2400" i="1" dirty="0">
                <a:solidFill>
                  <a:schemeClr val="folHlink"/>
                </a:solidFill>
                <a:effectLst>
                  <a:outerShdw blurRad="38100" dist="38100" dir="2700000" algn="tl">
                    <a:srgbClr val="000000"/>
                  </a:outerShdw>
                </a:effectLst>
                <a:latin typeface="Helvetica" charset="0"/>
              </a:rPr>
              <a:t>: </a:t>
            </a:r>
            <a:endParaRPr lang="en-US" sz="2400" i="1" dirty="0">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Walang</a:t>
            </a:r>
            <a:r>
              <a:rPr lang="en-US" sz="2400" i="1" dirty="0">
                <a:solidFill>
                  <a:schemeClr val="folHlink"/>
                </a:solidFill>
                <a:effectLst>
                  <a:outerShdw blurRad="38100" dist="38100" dir="2700000" algn="tl">
                    <a:srgbClr val="000000"/>
                  </a:outerShdw>
                </a:effectLst>
                <a:latin typeface="Helvetica" charset="0"/>
              </a:rPr>
              <a:t> </a:t>
            </a:r>
            <a:r>
              <a:rPr lang="en-US" sz="2400" i="1" dirty="0" err="1">
                <a:solidFill>
                  <a:schemeClr val="folHlink"/>
                </a:solidFill>
                <a:effectLst>
                  <a:outerShdw blurRad="38100" dist="38100" dir="2700000" algn="tl">
                    <a:srgbClr val="000000"/>
                  </a:outerShdw>
                </a:effectLst>
                <a:latin typeface="Helvetica" charset="0"/>
              </a:rPr>
              <a:t>Asal</a:t>
            </a:r>
            <a:endParaRPr lang="en-US" sz="2400" i="1" dirty="0">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Katampalasanan</a:t>
            </a:r>
            <a:endParaRPr lang="en-US" sz="2400" i="1" dirty="0">
              <a:solidFill>
                <a:schemeClr val="folHlink"/>
              </a:solidFill>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Pagsalangsang</a:t>
            </a:r>
            <a:endParaRPr lang="en-US" sz="2400" i="1" dirty="0">
              <a:solidFill>
                <a:schemeClr val="folHlink"/>
              </a:solidFill>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Kasamaan</a:t>
            </a:r>
            <a:endParaRPr lang="en-US" sz="2400" i="1" dirty="0">
              <a:solidFill>
                <a:schemeClr val="folHlink"/>
              </a:solidFill>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Pagsalangsang</a:t>
            </a:r>
            <a:endParaRPr lang="en-US" sz="2400" i="1" dirty="0">
              <a:solidFill>
                <a:schemeClr val="folHlink"/>
              </a:solidFill>
              <a:effectLst>
                <a:outerShdw blurRad="38100" dist="38100" dir="2700000" algn="tl">
                  <a:srgbClr val="000000"/>
                </a:outerShdw>
              </a:effectLst>
              <a:latin typeface="Helvetica" charset="0"/>
            </a:endParaRPr>
          </a:p>
          <a:p>
            <a:pPr algn="ctr">
              <a:spcBef>
                <a:spcPct val="50000"/>
              </a:spcBef>
            </a:pPr>
            <a:r>
              <a:rPr lang="en-US" sz="2400" i="1" dirty="0" err="1">
                <a:solidFill>
                  <a:schemeClr val="folHlink"/>
                </a:solidFill>
                <a:effectLst>
                  <a:outerShdw blurRad="38100" dist="38100" dir="2700000" algn="tl">
                    <a:srgbClr val="000000"/>
                  </a:outerShdw>
                </a:effectLst>
                <a:latin typeface="Helvetica" charset="0"/>
              </a:rPr>
              <a:t>Masama</a:t>
            </a:r>
            <a:r>
              <a:rPr lang="en-US" sz="2400" i="1" dirty="0">
                <a:solidFill>
                  <a:schemeClr val="folHlink"/>
                </a:solidFill>
                <a:effectLst>
                  <a:outerShdw blurRad="38100" dist="38100" dir="2700000" algn="tl">
                    <a:srgbClr val="000000"/>
                  </a:outerShdw>
                </a:effectLst>
                <a:latin typeface="Helvetica" charset="0"/>
              </a:rPr>
              <a:t>...</a:t>
            </a:r>
          </a:p>
        </p:txBody>
      </p:sp>
      <p:sp>
        <p:nvSpPr>
          <p:cNvPr id="55299"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304800" y="5821363"/>
            <a:ext cx="2925763" cy="758825"/>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00"/>
                </a:solidFill>
              </a:rPr>
              <a:t>TULONG SA PAG-ARAL #10</a:t>
            </a: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14</a:t>
            </a:r>
          </a:p>
        </p:txBody>
      </p:sp>
      <p:sp>
        <p:nvSpPr>
          <p:cNvPr id="55302"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sp>
        <p:nvSpPr>
          <p:cNvPr id="22534" name="Rectangle 3"/>
          <p:cNvSpPr>
            <a:spLocks noChangeArrowheads="1"/>
          </p:cNvSpPr>
          <p:nvPr/>
        </p:nvSpPr>
        <p:spPr bwMode="auto">
          <a:xfrm>
            <a:off x="698500" y="552450"/>
            <a:ext cx="7848600"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2" end="2"/>
                                            </p:txEl>
                                          </p:spTgt>
                                        </p:tgtEl>
                                        <p:attrNameLst>
                                          <p:attrName>style.visibility</p:attrName>
                                        </p:attrNameLst>
                                      </p:cBhvr>
                                      <p:to>
                                        <p:strVal val="visible"/>
                                      </p:to>
                                    </p:set>
                                    <p:animEffect transition="in" filter="box(out)">
                                      <p:cBhvr>
                                        <p:cTn id="20" dur="500"/>
                                        <p:tgtEl>
                                          <p:spTgt spid="6656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Effect transition="in" filter="box(out)">
                                      <p:cBhvr>
                                        <p:cTn id="25" dur="500"/>
                                        <p:tgtEl>
                                          <p:spTgt spid="6656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4" end="4"/>
                                            </p:txEl>
                                          </p:spTgt>
                                        </p:tgtEl>
                                        <p:attrNameLst>
                                          <p:attrName>style.visibility</p:attrName>
                                        </p:attrNameLst>
                                      </p:cBhvr>
                                      <p:to>
                                        <p:strVal val="visible"/>
                                      </p:to>
                                    </p:set>
                                    <p:animEffect transition="in" filter="box(out)">
                                      <p:cBhvr>
                                        <p:cTn id="30" dur="500"/>
                                        <p:tgtEl>
                                          <p:spTgt spid="6656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5" end="5"/>
                                            </p:txEl>
                                          </p:spTgt>
                                        </p:tgtEl>
                                        <p:attrNameLst>
                                          <p:attrName>style.visibility</p:attrName>
                                        </p:attrNameLst>
                                      </p:cBhvr>
                                      <p:to>
                                        <p:strVal val="visible"/>
                                      </p:to>
                                    </p:set>
                                    <p:animEffect transition="in" filter="box(out)">
                                      <p:cBhvr>
                                        <p:cTn id="35" dur="500"/>
                                        <p:tgtEl>
                                          <p:spTgt spid="6656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6" end="6"/>
                                            </p:txEl>
                                          </p:spTgt>
                                        </p:tgtEl>
                                        <p:attrNameLst>
                                          <p:attrName>style.visibility</p:attrName>
                                        </p:attrNameLst>
                                      </p:cBhvr>
                                      <p:to>
                                        <p:strVal val="visible"/>
                                      </p:to>
                                    </p:set>
                                    <p:animEffect transition="in" filter="box(out)">
                                      <p:cBhvr>
                                        <p:cTn id="40" dur="500"/>
                                        <p:tgtEl>
                                          <p:spTgt spid="66562">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7" end="7"/>
                                            </p:txEl>
                                          </p:spTgt>
                                        </p:tgtEl>
                                        <p:attrNameLst>
                                          <p:attrName>style.visibility</p:attrName>
                                        </p:attrNameLst>
                                      </p:cBhvr>
                                      <p:to>
                                        <p:strVal val="visible"/>
                                      </p:to>
                                    </p:set>
                                    <p:animEffect transition="in" filter="box(out)">
                                      <p:cBhvr>
                                        <p:cTn id="45" dur="500"/>
                                        <p:tgtEl>
                                          <p:spTgt spid="6656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8" end="8"/>
                                            </p:txEl>
                                          </p:spTgt>
                                        </p:tgtEl>
                                        <p:attrNameLst>
                                          <p:attrName>style.visibility</p:attrName>
                                        </p:attrNameLst>
                                      </p:cBhvr>
                                      <p:to>
                                        <p:strVal val="visible"/>
                                      </p:to>
                                    </p:set>
                                    <p:animEffect transition="in" filter="box(out)">
                                      <p:cBhvr>
                                        <p:cTn id="50" dur="500"/>
                                        <p:tgtEl>
                                          <p:spTgt spid="665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368300" y="1619250"/>
            <a:ext cx="8458200" cy="181331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000" i="1" dirty="0" err="1">
                <a:solidFill>
                  <a:schemeClr val="folHlink"/>
                </a:solidFill>
                <a:latin typeface="Helvetica" charset="0"/>
              </a:rPr>
              <a:t>Tungkol</a:t>
            </a:r>
            <a:r>
              <a:rPr lang="en-US" sz="4000" i="1" dirty="0">
                <a:solidFill>
                  <a:schemeClr val="folHlink"/>
                </a:solidFill>
                <a:latin typeface="Helvetica" charset="0"/>
              </a:rPr>
              <a:t> </a:t>
            </a:r>
            <a:r>
              <a:rPr lang="en-US" sz="4000" i="1" dirty="0" err="1">
                <a:solidFill>
                  <a:schemeClr val="folHlink"/>
                </a:solidFill>
                <a:latin typeface="Helvetica" charset="0"/>
              </a:rPr>
              <a:t>sa</a:t>
            </a:r>
            <a:r>
              <a:rPr lang="en-US" sz="4000" i="1" dirty="0">
                <a:solidFill>
                  <a:schemeClr val="folHlink"/>
                </a:solidFill>
                <a:latin typeface="Helvetica" charset="0"/>
              </a:rPr>
              <a:t> </a:t>
            </a:r>
            <a:r>
              <a:rPr lang="en-US" sz="4000" i="1" dirty="0" err="1">
                <a:solidFill>
                  <a:schemeClr val="folHlink"/>
                </a:solidFill>
                <a:latin typeface="Helvetica" charset="0"/>
              </a:rPr>
              <a:t>salitang</a:t>
            </a:r>
            <a:r>
              <a:rPr lang="en-US" sz="4000" i="1" dirty="0">
                <a:solidFill>
                  <a:schemeClr val="folHlink"/>
                </a:solidFill>
                <a:latin typeface="Helvetica" charset="0"/>
              </a:rPr>
              <a:t> </a:t>
            </a:r>
            <a:r>
              <a:rPr lang="en-US" altLang="ja-JP" sz="4000" i="1" u="sng" dirty="0" smtClean="0">
                <a:latin typeface="Helvetica" charset="0"/>
              </a:rPr>
              <a:t>"SALA".</a:t>
            </a:r>
            <a:r>
              <a:rPr lang="en-US" altLang="ja-JP" sz="4000" i="1" u="sng" dirty="0">
                <a:latin typeface="Helvetica" charset="0"/>
              </a:rPr>
              <a:t>..</a:t>
            </a:r>
            <a:endParaRPr lang="en-US" altLang="ja-JP" sz="4000" i="1" dirty="0">
              <a:solidFill>
                <a:schemeClr val="folHlink"/>
              </a:solidFill>
              <a:latin typeface="Helvetica" charset="0"/>
            </a:endParaRPr>
          </a:p>
          <a:p>
            <a:pPr algn="ctr">
              <a:spcBef>
                <a:spcPct val="50000"/>
              </a:spcBef>
            </a:pPr>
            <a:endParaRPr lang="en-US" sz="2400" i="1" dirty="0">
              <a:solidFill>
                <a:schemeClr val="folHlink"/>
              </a:solidFill>
              <a:latin typeface="Helvetica" charset="0"/>
            </a:endParaRPr>
          </a:p>
          <a:p>
            <a:pPr algn="ctr">
              <a:spcBef>
                <a:spcPct val="50000"/>
              </a:spcBef>
            </a:pPr>
            <a:r>
              <a:rPr lang="en-US" sz="2400" i="1" dirty="0">
                <a:solidFill>
                  <a:schemeClr val="folHlink"/>
                </a:solidFill>
                <a:latin typeface="Helvetica" charset="0"/>
              </a:rPr>
              <a:t>Sa </a:t>
            </a:r>
            <a:r>
              <a:rPr lang="en-US" sz="2400" i="1" dirty="0" err="1">
                <a:solidFill>
                  <a:schemeClr val="folHlink"/>
                </a:solidFill>
                <a:latin typeface="Helvetica" charset="0"/>
              </a:rPr>
              <a:t>Hebreo</a:t>
            </a:r>
            <a:r>
              <a:rPr lang="en-US" sz="2400" i="1" dirty="0">
                <a:solidFill>
                  <a:schemeClr val="folHlink"/>
                </a:solidFill>
                <a:latin typeface="Helvetica" charset="0"/>
              </a:rPr>
              <a:t> at </a:t>
            </a:r>
            <a:r>
              <a:rPr lang="en-US" sz="2400" i="1" dirty="0" err="1">
                <a:solidFill>
                  <a:schemeClr val="folHlink"/>
                </a:solidFill>
                <a:latin typeface="Helvetica" charset="0"/>
              </a:rPr>
              <a:t>Greko</a:t>
            </a:r>
            <a:r>
              <a:rPr lang="en-US" sz="2400" i="1" dirty="0">
                <a:solidFill>
                  <a:schemeClr val="folHlink"/>
                </a:solidFill>
                <a:latin typeface="Helvetica" charset="0"/>
              </a:rPr>
              <a:t>: </a:t>
            </a:r>
            <a:endParaRPr lang="en-US" sz="2400" i="1" dirty="0">
              <a:latin typeface="Helvetica" charset="0"/>
            </a:endParaRPr>
          </a:p>
        </p:txBody>
      </p:sp>
      <p:sp>
        <p:nvSpPr>
          <p:cNvPr id="23554" name="Rectangle 3"/>
          <p:cNvSpPr>
            <a:spLocks noChangeArrowheads="1"/>
          </p:cNvSpPr>
          <p:nvPr/>
        </p:nvSpPr>
        <p:spPr bwMode="auto">
          <a:xfrm>
            <a:off x="698500" y="552450"/>
            <a:ext cx="7848600"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347143" name="Text Box 7"/>
          <p:cNvSpPr txBox="1">
            <a:spLocks noChangeArrowheads="1"/>
          </p:cNvSpPr>
          <p:nvPr/>
        </p:nvSpPr>
        <p:spPr bwMode="auto">
          <a:xfrm>
            <a:off x="190500" y="4030663"/>
            <a:ext cx="8780463" cy="823912"/>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ltLang="ja-JP" sz="4800" i="1" u="sng" dirty="0" smtClean="0">
                <a:effectLst>
                  <a:outerShdw blurRad="38100" dist="38100" dir="2700000" algn="tl">
                    <a:srgbClr val="000000"/>
                  </a:outerShdw>
                </a:effectLst>
                <a:latin typeface="Helvetica" charset="0"/>
              </a:rPr>
              <a:t>"</a:t>
            </a:r>
            <a:r>
              <a:rPr lang="en-US" altLang="ja-JP" sz="4800" i="1" u="sng" dirty="0" err="1" smtClean="0">
                <a:effectLst>
                  <a:outerShdw blurRad="38100" dist="38100" dir="2700000" algn="tl">
                    <a:srgbClr val="000000"/>
                  </a:outerShdw>
                </a:effectLst>
                <a:latin typeface="Helvetica" charset="0"/>
              </a:rPr>
              <a:t>hindi</a:t>
            </a:r>
            <a:r>
              <a:rPr lang="en-US" altLang="ja-JP" sz="4800" i="1" u="sng" dirty="0" smtClean="0">
                <a:effectLst>
                  <a:outerShdw blurRad="38100" dist="38100" dir="2700000" algn="tl">
                    <a:srgbClr val="000000"/>
                  </a:outerShdw>
                </a:effectLst>
                <a:latin typeface="Helvetica" charset="0"/>
              </a:rPr>
              <a:t> </a:t>
            </a:r>
            <a:r>
              <a:rPr lang="en-US" altLang="ja-JP" sz="4800" i="1" u="sng" dirty="0" err="1">
                <a:effectLst>
                  <a:outerShdw blurRad="38100" dist="38100" dir="2700000" algn="tl">
                    <a:srgbClr val="000000"/>
                  </a:outerShdw>
                </a:effectLst>
                <a:latin typeface="Helvetica" charset="0"/>
              </a:rPr>
              <a:t>pagtama</a:t>
            </a:r>
            <a:r>
              <a:rPr lang="en-US" altLang="ja-JP" sz="4800" i="1" u="sng" dirty="0">
                <a:effectLst>
                  <a:outerShdw blurRad="38100" dist="38100" dir="2700000" algn="tl">
                    <a:srgbClr val="000000"/>
                  </a:outerShdw>
                </a:effectLst>
                <a:latin typeface="Helvetica" charset="0"/>
              </a:rPr>
              <a:t> </a:t>
            </a:r>
            <a:r>
              <a:rPr lang="en-US" altLang="ja-JP" sz="4800" i="1" u="sng" dirty="0" err="1">
                <a:effectLst>
                  <a:outerShdw blurRad="38100" dist="38100" dir="2700000" algn="tl">
                    <a:srgbClr val="000000"/>
                  </a:outerShdw>
                </a:effectLst>
                <a:latin typeface="Helvetica" charset="0"/>
              </a:rPr>
              <a:t>sa</a:t>
            </a:r>
            <a:r>
              <a:rPr lang="en-US" altLang="ja-JP" sz="4800" i="1" u="sng" dirty="0">
                <a:effectLst>
                  <a:outerShdw blurRad="38100" dist="38100" dir="2700000" algn="tl">
                    <a:srgbClr val="000000"/>
                  </a:outerShdw>
                </a:effectLst>
                <a:latin typeface="Helvetica" charset="0"/>
              </a:rPr>
              <a:t> </a:t>
            </a:r>
            <a:r>
              <a:rPr lang="en-US" altLang="ja-JP" sz="4800" i="1" u="sng" dirty="0" err="1">
                <a:effectLst>
                  <a:outerShdw blurRad="38100" dist="38100" dir="2700000" algn="tl">
                    <a:srgbClr val="000000"/>
                  </a:outerShdw>
                </a:effectLst>
                <a:latin typeface="Helvetica" charset="0"/>
              </a:rPr>
              <a:t>marka</a:t>
            </a:r>
            <a:r>
              <a:rPr lang="en-US" altLang="ja-JP" sz="4800" i="1" u="sng" dirty="0" smtClean="0">
                <a:effectLst>
                  <a:outerShdw blurRad="38100" dist="38100" dir="2700000" algn="tl">
                    <a:srgbClr val="000000"/>
                  </a:outerShdw>
                </a:effectLst>
                <a:latin typeface="Helvetica" charset="0"/>
              </a:rPr>
              <a:t>."</a:t>
            </a:r>
            <a:endParaRPr lang="en-US" sz="4800" i="1" dirty="0">
              <a:effectLst>
                <a:outerShdw blurRad="38100" dist="38100" dir="2700000" algn="tl">
                  <a:srgbClr val="000000"/>
                </a:outerShdw>
              </a:effectLst>
              <a:latin typeface="Helvetica" charset="0"/>
            </a:endParaRPr>
          </a:p>
        </p:txBody>
      </p:sp>
      <p:sp>
        <p:nvSpPr>
          <p:cNvPr id="57349"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7151" name="Oval 15"/>
          <p:cNvSpPr>
            <a:spLocks noChangeArrowheads="1"/>
          </p:cNvSpPr>
          <p:nvPr/>
        </p:nvSpPr>
        <p:spPr bwMode="auto">
          <a:xfrm>
            <a:off x="5818188" y="1449388"/>
            <a:ext cx="2581275" cy="1020762"/>
          </a:xfrm>
          <a:prstGeom prst="ellipse">
            <a:avLst/>
          </a:prstGeom>
          <a:noFill/>
          <a:ln w="76200">
            <a:solidFill>
              <a:srgbClr val="FF0000"/>
            </a:solidFill>
            <a:round/>
            <a:headEnd/>
            <a:tailEnd/>
          </a:ln>
          <a:effectLst>
            <a:outerShdw dist="89803" dir="2700000" algn="ctr" rotWithShape="0">
              <a:schemeClr val="bg2"/>
            </a:outerShdw>
          </a:effectLst>
        </p:spPr>
        <p:txBody>
          <a:bodyPr wrap="none" anchor="ctr"/>
          <a:lstStyle/>
          <a:p>
            <a:endParaRPr lang="en-AU"/>
          </a:p>
        </p:txBody>
      </p:sp>
      <p:grpSp>
        <p:nvGrpSpPr>
          <p:cNvPr id="2" name="Group 14"/>
          <p:cNvGrpSpPr>
            <a:grpSpLocks/>
          </p:cNvGrpSpPr>
          <p:nvPr/>
        </p:nvGrpSpPr>
        <p:grpSpPr bwMode="auto">
          <a:xfrm>
            <a:off x="744460" y="421666"/>
            <a:ext cx="7764463" cy="5224463"/>
            <a:chOff x="488" y="218"/>
            <a:chExt cx="4891" cy="3291"/>
          </a:xfrm>
        </p:grpSpPr>
        <p:sp>
          <p:nvSpPr>
            <p:cNvPr id="23562" name="AutoShape 11"/>
            <p:cNvSpPr>
              <a:spLocks noChangeArrowheads="1"/>
            </p:cNvSpPr>
            <p:nvPr/>
          </p:nvSpPr>
          <p:spPr bwMode="auto">
            <a:xfrm>
              <a:off x="610" y="218"/>
              <a:ext cx="4747" cy="3291"/>
            </a:xfrm>
            <a:prstGeom prst="cloudCallout">
              <a:avLst>
                <a:gd name="adj1" fmla="val -40417"/>
                <a:gd name="adj2" fmla="val 66894"/>
              </a:avLst>
            </a:prstGeom>
            <a:solidFill>
              <a:srgbClr val="336600"/>
            </a:solidFill>
            <a:ln w="9525">
              <a:solidFill>
                <a:schemeClr val="tx1"/>
              </a:solidFill>
              <a:round/>
              <a:headEnd/>
              <a:tailEnd/>
            </a:ln>
            <a:effectLst>
              <a:outerShdw dist="80322" dir="4293903" algn="ctr" rotWithShape="0">
                <a:schemeClr val="bg2"/>
              </a:outerShdw>
            </a:effectLst>
          </p:spPr>
          <p:txBody>
            <a:bodyPr wrap="none" anchor="ctr"/>
            <a:lstStyle/>
            <a:p>
              <a:pPr algn="ctr"/>
              <a:endParaRPr lang="en-AU" b="0"/>
            </a:p>
          </p:txBody>
        </p:sp>
        <p:sp>
          <p:nvSpPr>
            <p:cNvPr id="23563" name="Text Box 12"/>
            <p:cNvSpPr txBox="1">
              <a:spLocks noChangeArrowheads="1"/>
            </p:cNvSpPr>
            <p:nvPr/>
          </p:nvSpPr>
          <p:spPr bwMode="auto">
            <a:xfrm>
              <a:off x="1014" y="631"/>
              <a:ext cx="4365" cy="826"/>
            </a:xfrm>
            <a:prstGeom prst="rect">
              <a:avLst/>
            </a:prstGeom>
            <a:noFill/>
            <a:ln w="9525">
              <a:noFill/>
              <a:miter lim="800000"/>
              <a:headEnd/>
              <a:tailEnd/>
            </a:ln>
            <a:effectLst>
              <a:outerShdw dist="125080" dir="3962251"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t>NGUNIT!…IKAW AY SAKALING MAG-ISIP…</a:t>
              </a:r>
            </a:p>
          </p:txBody>
        </p:sp>
        <p:sp>
          <p:nvSpPr>
            <p:cNvPr id="23564" name="Text Box 13"/>
            <p:cNvSpPr txBox="1">
              <a:spLocks noChangeArrowheads="1"/>
            </p:cNvSpPr>
            <p:nvPr/>
          </p:nvSpPr>
          <p:spPr bwMode="auto">
            <a:xfrm>
              <a:off x="488" y="1723"/>
              <a:ext cx="4545" cy="902"/>
            </a:xfrm>
            <a:prstGeom prst="rect">
              <a:avLst/>
            </a:prstGeom>
            <a:noFill/>
            <a:ln w="9525">
              <a:noFill/>
              <a:miter lim="800000"/>
              <a:headEnd/>
              <a:tailEnd/>
            </a:ln>
            <a:effectLst>
              <a:outerShdw dist="130755" dir="3656724"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t>…NASAAN KAYA </a:t>
              </a:r>
              <a:r>
                <a:rPr lang="en-US" sz="4400" i="1" u="sng"/>
                <a:t>YUNG</a:t>
              </a:r>
              <a:r>
                <a:rPr lang="en-US" sz="4400"/>
                <a:t> MARKA?</a:t>
              </a:r>
            </a:p>
          </p:txBody>
        </p:sp>
      </p:grpSp>
      <p:sp>
        <p:nvSpPr>
          <p:cNvPr id="57352"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15</a:t>
            </a:r>
          </a:p>
        </p:txBody>
      </p:sp>
      <p:sp>
        <p:nvSpPr>
          <p:cNvPr id="57354"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P spid="347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5939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59404"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9405"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AU"/>
            </a:p>
          </p:txBody>
        </p:sp>
        <p:sp>
          <p:nvSpPr>
            <p:cNvPr id="59406"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grpSp>
      <p:sp>
        <p:nvSpPr>
          <p:cNvPr id="564230" name="Text Box 6"/>
          <p:cNvSpPr txBox="1">
            <a:spLocks noChangeArrowheads="1"/>
          </p:cNvSpPr>
          <p:nvPr/>
        </p:nvSpPr>
        <p:spPr bwMode="auto">
          <a:xfrm>
            <a:off x="198438" y="3748088"/>
            <a:ext cx="8613775" cy="94615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i="1">
                <a:solidFill>
                  <a:srgbClr val="66FF78"/>
                </a:solidFill>
                <a:latin typeface="Helvetica" charset="0"/>
              </a:rPr>
              <a:t>SA TUNTON NG KASAKDALAN… DUMIRETSO SA BANAL NA KASULATAN!</a:t>
            </a:r>
            <a:endParaRPr lang="en-US" sz="1800" b="0"/>
          </a:p>
        </p:txBody>
      </p:sp>
      <p:sp>
        <p:nvSpPr>
          <p:cNvPr id="59399" name="Text Box 22"/>
          <p:cNvSpPr txBox="1">
            <a:spLocks noChangeArrowheads="1"/>
          </p:cNvSpPr>
          <p:nvPr/>
        </p:nvSpPr>
        <p:spPr bwMode="auto">
          <a:xfrm>
            <a:off x="457200" y="2743200"/>
            <a:ext cx="8215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i="1" dirty="0">
                <a:solidFill>
                  <a:schemeClr val="folHlink"/>
                </a:solidFill>
                <a:latin typeface="Helvetica" charset="0"/>
              </a:rPr>
              <a:t>In </a:t>
            </a:r>
            <a:r>
              <a:rPr lang="en-US" sz="2400" i="1" dirty="0" err="1">
                <a:solidFill>
                  <a:schemeClr val="folHlink"/>
                </a:solidFill>
                <a:latin typeface="Helvetica" charset="0"/>
              </a:rPr>
              <a:t>Hebreo</a:t>
            </a:r>
            <a:r>
              <a:rPr lang="en-US" sz="2400" i="1" dirty="0">
                <a:solidFill>
                  <a:schemeClr val="folHlink"/>
                </a:solidFill>
                <a:latin typeface="Helvetica" charset="0"/>
              </a:rPr>
              <a:t> at </a:t>
            </a:r>
            <a:r>
              <a:rPr lang="en-US" sz="2400" i="1" dirty="0" err="1">
                <a:solidFill>
                  <a:schemeClr val="folHlink"/>
                </a:solidFill>
                <a:latin typeface="Helvetica" charset="0"/>
              </a:rPr>
              <a:t>Greko</a:t>
            </a:r>
            <a:r>
              <a:rPr lang="en-US" sz="2400" i="1" dirty="0">
                <a:solidFill>
                  <a:schemeClr val="folHlink"/>
                </a:solidFill>
                <a:latin typeface="Helvetica" charset="0"/>
              </a:rPr>
              <a:t>: </a:t>
            </a:r>
            <a:r>
              <a:rPr lang="en-US" altLang="ja-JP" sz="2400" i="1" dirty="0" smtClean="0">
                <a:latin typeface="Helvetica" charset="0"/>
              </a:rPr>
              <a:t>"</a:t>
            </a:r>
            <a:r>
              <a:rPr lang="en-US" altLang="ja-JP" sz="2400" i="1" dirty="0" err="1" smtClean="0">
                <a:latin typeface="Helvetica" charset="0"/>
              </a:rPr>
              <a:t>hindi</a:t>
            </a:r>
            <a:r>
              <a:rPr lang="en-US" altLang="ja-JP" sz="2400" i="1" dirty="0" smtClean="0">
                <a:latin typeface="Helvetica" charset="0"/>
              </a:rPr>
              <a:t> </a:t>
            </a:r>
            <a:r>
              <a:rPr lang="en-US" altLang="ja-JP" sz="2400" i="1" dirty="0" err="1">
                <a:latin typeface="Helvetica" charset="0"/>
              </a:rPr>
              <a:t>pagtama</a:t>
            </a:r>
            <a:r>
              <a:rPr lang="en-US" altLang="ja-JP" sz="2400" i="1" dirty="0">
                <a:latin typeface="Helvetica" charset="0"/>
              </a:rPr>
              <a:t> </a:t>
            </a:r>
            <a:r>
              <a:rPr lang="en-US" altLang="ja-JP" sz="2400" i="1" dirty="0" err="1">
                <a:latin typeface="Helvetica" charset="0"/>
              </a:rPr>
              <a:t>sa</a:t>
            </a:r>
            <a:r>
              <a:rPr lang="en-US" altLang="ja-JP" sz="2400" i="1" dirty="0">
                <a:latin typeface="Helvetica" charset="0"/>
              </a:rPr>
              <a:t> </a:t>
            </a:r>
            <a:r>
              <a:rPr lang="en-US" altLang="ja-JP" sz="2400" i="1" dirty="0" err="1">
                <a:latin typeface="Helvetica" charset="0"/>
              </a:rPr>
              <a:t>marka</a:t>
            </a:r>
            <a:r>
              <a:rPr lang="en-US" altLang="ja-JP" sz="2400" i="1" dirty="0" smtClean="0">
                <a:latin typeface="Helvetica" charset="0"/>
              </a:rPr>
              <a:t>."</a:t>
            </a:r>
            <a:endParaRPr lang="en-US" sz="2400" i="1" dirty="0">
              <a:latin typeface="Helvetica" charset="0"/>
            </a:endParaRPr>
          </a:p>
        </p:txBody>
      </p:sp>
      <p:sp>
        <p:nvSpPr>
          <p:cNvPr id="59400"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564249" name="Text Box 25"/>
          <p:cNvSpPr txBox="1">
            <a:spLocks noChangeArrowheads="1"/>
          </p:cNvSpPr>
          <p:nvPr/>
        </p:nvSpPr>
        <p:spPr bwMode="auto">
          <a:xfrm>
            <a:off x="3192463" y="5130800"/>
            <a:ext cx="5495925" cy="1569660"/>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altLang="ja-JP" sz="2400" i="1" dirty="0" smtClean="0">
                <a:latin typeface="Helvetica" charset="0"/>
              </a:rPr>
              <a:t>"Kayo </a:t>
            </a:r>
            <a:r>
              <a:rPr lang="en-US" altLang="ja-JP" sz="2400" i="1" dirty="0" err="1" smtClean="0">
                <a:latin typeface="Helvetica" charset="0"/>
              </a:rPr>
              <a:t>nga</a:t>
            </a:r>
            <a:r>
              <a:rPr lang="fr-FR" altLang="ja-JP" sz="2400" i="1" dirty="0" smtClean="0">
                <a:latin typeface="Helvetica" charset="0"/>
              </a:rPr>
              <a:t>'</a:t>
            </a:r>
            <a:r>
              <a:rPr lang="en-US" altLang="ja-JP" sz="2400" i="1" dirty="0" smtClean="0">
                <a:latin typeface="Helvetica" charset="0"/>
              </a:rPr>
              <a:t>y </a:t>
            </a:r>
            <a:r>
              <a:rPr lang="en-US" altLang="ja-JP" sz="2400" i="1" dirty="0" err="1">
                <a:latin typeface="Helvetica" charset="0"/>
              </a:rPr>
              <a:t>mangagpakasakdal</a:t>
            </a:r>
            <a:r>
              <a:rPr lang="en-US" altLang="ja-JP" sz="2400" i="1" dirty="0">
                <a:latin typeface="Helvetica" charset="0"/>
              </a:rPr>
              <a:t>, na </a:t>
            </a:r>
            <a:r>
              <a:rPr lang="en-US" altLang="ja-JP" sz="2400" i="1" dirty="0" err="1">
                <a:latin typeface="Helvetica" charset="0"/>
              </a:rPr>
              <a:t>gaya</a:t>
            </a:r>
            <a:r>
              <a:rPr lang="en-US" altLang="ja-JP" sz="2400" i="1" dirty="0">
                <a:latin typeface="Helvetica" charset="0"/>
              </a:rPr>
              <a:t> </a:t>
            </a:r>
            <a:r>
              <a:rPr lang="en-US" altLang="ja-JP" sz="2400" i="1" dirty="0" err="1">
                <a:latin typeface="Helvetica" charset="0"/>
              </a:rPr>
              <a:t>ng</a:t>
            </a:r>
            <a:r>
              <a:rPr lang="en-US" altLang="ja-JP" sz="2400" i="1" dirty="0">
                <a:latin typeface="Helvetica" charset="0"/>
              </a:rPr>
              <a:t> </a:t>
            </a:r>
            <a:r>
              <a:rPr lang="en-US" altLang="ja-JP" sz="2400" i="1" dirty="0" err="1">
                <a:latin typeface="Helvetica" charset="0"/>
              </a:rPr>
              <a:t>inyong</a:t>
            </a:r>
            <a:r>
              <a:rPr lang="en-US" altLang="ja-JP" sz="2400" i="1" dirty="0">
                <a:latin typeface="Helvetica" charset="0"/>
              </a:rPr>
              <a:t> </a:t>
            </a:r>
            <a:r>
              <a:rPr lang="en-US" altLang="ja-JP" sz="2400" i="1" dirty="0" err="1">
                <a:latin typeface="Helvetica" charset="0"/>
              </a:rPr>
              <a:t>Ama</a:t>
            </a:r>
            <a:r>
              <a:rPr lang="en-US" altLang="ja-JP" sz="2400" i="1" dirty="0">
                <a:latin typeface="Helvetica" charset="0"/>
              </a:rPr>
              <a:t> </a:t>
            </a:r>
            <a:r>
              <a:rPr lang="en-US" altLang="ja-JP" sz="2400" i="1" dirty="0" err="1">
                <a:latin typeface="Helvetica" charset="0"/>
              </a:rPr>
              <a:t>sa</a:t>
            </a:r>
            <a:r>
              <a:rPr lang="en-US" altLang="ja-JP" sz="2400" i="1" dirty="0">
                <a:latin typeface="Helvetica" charset="0"/>
              </a:rPr>
              <a:t> </a:t>
            </a:r>
            <a:r>
              <a:rPr lang="en-US" altLang="ja-JP" sz="2400" i="1" dirty="0" err="1">
                <a:latin typeface="Helvetica" charset="0"/>
              </a:rPr>
              <a:t>kalangitan</a:t>
            </a:r>
            <a:r>
              <a:rPr lang="en-US" altLang="ja-JP" sz="2400" i="1" dirty="0">
                <a:latin typeface="Helvetica" charset="0"/>
              </a:rPr>
              <a:t> na </a:t>
            </a:r>
            <a:r>
              <a:rPr lang="en-US" altLang="ja-JP" sz="2400" i="1" dirty="0" err="1">
                <a:latin typeface="Helvetica" charset="0"/>
              </a:rPr>
              <a:t>sakdal</a:t>
            </a:r>
            <a:r>
              <a:rPr lang="en-US" altLang="ja-JP" sz="2400" i="1" dirty="0" smtClean="0">
                <a:latin typeface="Helvetica" charset="0"/>
              </a:rPr>
              <a:t>."                              </a:t>
            </a:r>
            <a:r>
              <a:rPr lang="en-US" altLang="ja-JP" sz="2400" i="1" dirty="0">
                <a:latin typeface="Helvetica" charset="0"/>
              </a:rPr>
              <a:t>		                    Mateo 5:48</a:t>
            </a:r>
            <a:endParaRPr lang="en-US" sz="2400" i="1" dirty="0">
              <a:latin typeface="Helvetica" charset="0"/>
            </a:endParaRPr>
          </a:p>
        </p:txBody>
      </p:sp>
      <p:sp>
        <p:nvSpPr>
          <p:cNvPr id="24585" name="Rectangle 2"/>
          <p:cNvSpPr>
            <a:spLocks noChangeArrowheads="1"/>
          </p:cNvSpPr>
          <p:nvPr/>
        </p:nvSpPr>
        <p:spPr bwMode="auto">
          <a:xfrm>
            <a:off x="368300" y="1619250"/>
            <a:ext cx="8458200"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000" i="1" dirty="0" err="1">
                <a:solidFill>
                  <a:schemeClr val="folHlink"/>
                </a:solidFill>
                <a:latin typeface="Helvetica" charset="0"/>
              </a:rPr>
              <a:t>Tungkol</a:t>
            </a:r>
            <a:r>
              <a:rPr lang="en-US" sz="4000" i="1" dirty="0">
                <a:solidFill>
                  <a:schemeClr val="folHlink"/>
                </a:solidFill>
                <a:latin typeface="Helvetica" charset="0"/>
              </a:rPr>
              <a:t> </a:t>
            </a:r>
            <a:r>
              <a:rPr lang="en-US" sz="4000" i="1" dirty="0" err="1">
                <a:solidFill>
                  <a:schemeClr val="folHlink"/>
                </a:solidFill>
                <a:latin typeface="Helvetica" charset="0"/>
              </a:rPr>
              <a:t>sa</a:t>
            </a:r>
            <a:r>
              <a:rPr lang="en-US" sz="4000" i="1" dirty="0">
                <a:solidFill>
                  <a:schemeClr val="folHlink"/>
                </a:solidFill>
                <a:latin typeface="Helvetica" charset="0"/>
              </a:rPr>
              <a:t> </a:t>
            </a:r>
            <a:r>
              <a:rPr lang="en-US" sz="4000" i="1" dirty="0" err="1">
                <a:solidFill>
                  <a:schemeClr val="folHlink"/>
                </a:solidFill>
                <a:latin typeface="Helvetica" charset="0"/>
              </a:rPr>
              <a:t>salitang</a:t>
            </a:r>
            <a:r>
              <a:rPr lang="en-US" sz="4000" i="1" dirty="0">
                <a:solidFill>
                  <a:schemeClr val="folHlink"/>
                </a:solidFill>
                <a:latin typeface="Helvetica" charset="0"/>
              </a:rPr>
              <a:t> </a:t>
            </a:r>
            <a:r>
              <a:rPr lang="en-US" altLang="ja-JP" sz="4000" i="1" u="sng" dirty="0" smtClean="0">
                <a:latin typeface="Helvetica" charset="0"/>
              </a:rPr>
              <a:t>"SALA"…</a:t>
            </a:r>
            <a:endParaRPr lang="en-US" sz="4000" i="1" dirty="0">
              <a:solidFill>
                <a:schemeClr val="folHlink"/>
              </a:solidFill>
              <a:latin typeface="Helvetica" charset="0"/>
            </a:endParaRPr>
          </a:p>
        </p:txBody>
      </p:sp>
      <p:sp>
        <p:nvSpPr>
          <p:cNvPr id="24586" name="Rectangle 3"/>
          <p:cNvSpPr>
            <a:spLocks noChangeArrowheads="1"/>
          </p:cNvSpPr>
          <p:nvPr/>
        </p:nvSpPr>
        <p:spPr bwMode="auto">
          <a:xfrm>
            <a:off x="698500" y="552450"/>
            <a:ext cx="7848600"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30200" y="649288"/>
            <a:ext cx="8813800" cy="5472112"/>
            <a:chOff x="208" y="409"/>
            <a:chExt cx="5552" cy="3447"/>
          </a:xfrm>
        </p:grpSpPr>
        <p:sp>
          <p:nvSpPr>
            <p:cNvPr id="25635" name="Text Box 3"/>
            <p:cNvSpPr txBox="1">
              <a:spLocks noChangeArrowheads="1"/>
            </p:cNvSpPr>
            <p:nvPr/>
          </p:nvSpPr>
          <p:spPr bwMode="auto">
            <a:xfrm>
              <a:off x="208" y="409"/>
              <a:ext cx="5552" cy="3048"/>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endParaRPr lang="en-US" sz="1200" dirty="0">
                <a:latin typeface="Skia" charset="0"/>
              </a:endParaRPr>
            </a:p>
            <a:p>
              <a:pPr algn="ctr"/>
              <a:r>
                <a:rPr lang="en-US" sz="1200" dirty="0">
                  <a:latin typeface="Skia" charset="0"/>
                </a:rPr>
                <a:t>ABBA…ADVOCATE…ALMIGHTY…ALPHA…AMEN…ANCIENT OF DAYS…</a:t>
              </a:r>
            </a:p>
            <a:p>
              <a:pPr algn="ctr"/>
              <a:r>
                <a:rPr lang="en-US" sz="1200" dirty="0">
                  <a:latin typeface="Skia" charset="0"/>
                </a:rPr>
                <a:t>ANOINTED ONE…APOSTLE AND HIGH PRIEST…ARM OF THE LORD…</a:t>
              </a:r>
            </a:p>
            <a:p>
              <a:pPr algn="ctr"/>
              <a:r>
                <a:rPr lang="en-US" sz="1200" dirty="0">
                  <a:latin typeface="Skia" charset="0"/>
                </a:rPr>
                <a:t>AUTHOR OF LIFE…AUTHOR OF OUR FAITH…BEGINNING AND THE END…</a:t>
              </a:r>
            </a:p>
            <a:p>
              <a:pPr algn="ctr"/>
              <a:r>
                <a:rPr lang="en-US" sz="1200" dirty="0">
                  <a:latin typeface="Skia" charset="0"/>
                </a:rPr>
                <a:t>BLESSED AND ONLY RULER…BRANCH…BREAD OF LIFE…BREAD OF GOD… BRIDE GROOM…BRIGHT MORNING STAR…CHIEF SHEPHERD…CHOSEN ONE…</a:t>
              </a:r>
              <a:r>
                <a:rPr lang="en-US" sz="1200" i="1" u="sng" dirty="0">
                  <a:latin typeface="Skia" charset="0"/>
                </a:rPr>
                <a:t>CHRIST</a:t>
              </a:r>
              <a:r>
                <a:rPr lang="en-US" sz="1200" dirty="0">
                  <a:latin typeface="Skia" charset="0"/>
                </a:rPr>
                <a:t>…CHRIST OF GOD…</a:t>
              </a:r>
              <a:r>
                <a:rPr lang="en-US" sz="1200" i="1" u="sng" dirty="0">
                  <a:latin typeface="Skia" charset="0"/>
                </a:rPr>
                <a:t>CHRIST THE LORD</a:t>
              </a:r>
              <a:r>
                <a:rPr lang="en-US" sz="1200" dirty="0">
                  <a:latin typeface="Skia" charset="0"/>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a:latin typeface="Skia" charset="0"/>
                </a:rPr>
                <a:t>GOD</a:t>
              </a:r>
              <a:r>
                <a:rPr lang="en-US" sz="1200" dirty="0">
                  <a:latin typeface="Skia" charset="0"/>
                </a:rPr>
                <a:t>…</a:t>
              </a:r>
              <a:r>
                <a:rPr lang="en-US" sz="1200" i="1" u="sng" dirty="0">
                  <a:latin typeface="Skia" charset="0"/>
                </a:rPr>
                <a:t>GOD ALMIGHTY</a:t>
              </a:r>
              <a:r>
                <a:rPr lang="en-US" sz="1200" dirty="0">
                  <a:latin typeface="Skia"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a:latin typeface="Skia" charset="0"/>
                </a:rPr>
                <a:t>JESUS</a:t>
              </a:r>
              <a:r>
                <a:rPr lang="en-US" sz="1200" dirty="0">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a:latin typeface="Skia" charset="0"/>
                </a:rPr>
                <a:t>LORD JESUS CHRIST</a:t>
              </a:r>
              <a:r>
                <a:rPr lang="en-US" sz="1200" dirty="0">
                  <a:latin typeface="Skia" charset="0"/>
                </a:rPr>
                <a:t>…LORD OF ALL…LORD OF GLORY…LORD OF LORDS…LORD OUR RIGHTEOUSNESS…LOVE…MAN OF SORROWS…MASTER… MEDIATOR…MERCIFUL GOD…NAZARENE…OFFSPRING OF DAVID…OMEGA…ONLY BEGOTTEN SON…OUR PASSOVER LAMB… OUR PEACE…POTTER…POWER OF GOD…PRINCE OF PEACE… PROPHET…PURIFIER…RABBONI [TEACHER]…RADIANCE OF </a:t>
              </a:r>
              <a:r>
                <a:rPr lang="en-US" sz="1200" dirty="0" smtClean="0">
                  <a:latin typeface="Skia" charset="0"/>
                </a:rPr>
                <a:t>GOD</a:t>
              </a:r>
              <a:r>
                <a:rPr lang="fr-FR" altLang="ja-JP" sz="1200" dirty="0" smtClean="0">
                  <a:latin typeface="Skia" charset="0"/>
                </a:rPr>
                <a:t>'</a:t>
              </a:r>
              <a:r>
                <a:rPr lang="en-US" altLang="ja-JP" sz="1200" dirty="0" smtClean="0">
                  <a:latin typeface="Skia" charset="0"/>
                </a:rPr>
                <a:t>S </a:t>
              </a:r>
              <a:r>
                <a:rPr lang="en-US" altLang="ja-JP" sz="1200" dirty="0">
                  <a:latin typeface="Skia" charset="0"/>
                </a:rPr>
                <a:t>GLORY…REDEEMER…</a:t>
              </a:r>
              <a:r>
                <a:rPr lang="en-US" altLang="ja-JP" sz="1200" dirty="0" smtClean="0">
                  <a:latin typeface="Skia" charset="0"/>
                </a:rPr>
                <a:t>REFINER</a:t>
              </a:r>
              <a:r>
                <a:rPr lang="fr-FR" altLang="ja-JP" sz="1200" dirty="0" smtClean="0">
                  <a:latin typeface="Skia" charset="0"/>
                </a:rPr>
                <a:t>'</a:t>
              </a:r>
              <a:r>
                <a:rPr lang="en-US" altLang="ja-JP" sz="1200" dirty="0" smtClean="0">
                  <a:latin typeface="Skia" charset="0"/>
                </a:rPr>
                <a:t>S </a:t>
              </a:r>
              <a:r>
                <a:rPr lang="en-US" altLang="ja-JP" sz="1200" dirty="0">
                  <a:latin typeface="Skia" charset="0"/>
                </a:rPr>
                <a:t>FIRE…RESURRECTION AND THE LIFE…RIGHTEOUS ONE…ROCK…ROOT OF DAVID…ROSE OF SHARON…RULER OF </a:t>
              </a:r>
              <a:r>
                <a:rPr lang="en-US" altLang="ja-JP" sz="1200" dirty="0" smtClean="0">
                  <a:latin typeface="Skia" charset="0"/>
                </a:rPr>
                <a:t>GOD</a:t>
              </a:r>
              <a:r>
                <a:rPr lang="fr-FR" altLang="ja-JP" sz="1200" dirty="0" smtClean="0">
                  <a:latin typeface="Skia" charset="0"/>
                </a:rPr>
                <a:t>'</a:t>
              </a:r>
              <a:r>
                <a:rPr lang="en-US" altLang="ja-JP" sz="1200" dirty="0" smtClean="0">
                  <a:latin typeface="Skia" charset="0"/>
                </a:rPr>
                <a:t>S </a:t>
              </a:r>
              <a:r>
                <a:rPr lang="en-US" altLang="ja-JP" sz="1200" dirty="0">
                  <a:latin typeface="Skia" charset="0"/>
                </a:rPr>
                <a:t>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a:latin typeface="Skia" charset="0"/>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1200">
                  <a:latin typeface="Skia" charset="0"/>
                </a:rPr>
                <a:t>Mary Foxwell Loeks,        </a:t>
              </a:r>
              <a:r>
                <a:rPr lang="en-US" sz="1200" i="1">
                  <a:latin typeface="Skia" charset="0"/>
                </a:rPr>
                <a:t>                                       The Glorious Names of God</a:t>
              </a:r>
              <a:r>
                <a:rPr lang="en-US" sz="1200">
                  <a:latin typeface="Skia" charset="0"/>
                </a:rPr>
                <a:t> </a:t>
              </a:r>
            </a:p>
          </p:txBody>
        </p:sp>
      </p:grpSp>
      <p:sp>
        <p:nvSpPr>
          <p:cNvPr id="6144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44"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1445"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p>
        </p:txBody>
      </p:sp>
      <p:sp>
        <p:nvSpPr>
          <p:cNvPr id="61446" name="Text Box 8"/>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AU" b="0"/>
          </a:p>
        </p:txBody>
      </p:sp>
      <p:sp>
        <p:nvSpPr>
          <p:cNvPr id="634891" name="AutoShape 11"/>
          <p:cNvSpPr>
            <a:spLocks noChangeArrowheads="1"/>
          </p:cNvSpPr>
          <p:nvPr/>
        </p:nvSpPr>
        <p:spPr bwMode="auto">
          <a:xfrm>
            <a:off x="3524250" y="841375"/>
            <a:ext cx="1000125" cy="300038"/>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892" name="AutoShape 12"/>
          <p:cNvSpPr>
            <a:spLocks noChangeArrowheads="1"/>
          </p:cNvSpPr>
          <p:nvPr/>
        </p:nvSpPr>
        <p:spPr bwMode="auto">
          <a:xfrm>
            <a:off x="2092325" y="1720850"/>
            <a:ext cx="1128713" cy="300038"/>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893" name="AutoShape 13"/>
          <p:cNvSpPr>
            <a:spLocks noChangeArrowheads="1"/>
          </p:cNvSpPr>
          <p:nvPr/>
        </p:nvSpPr>
        <p:spPr bwMode="auto">
          <a:xfrm>
            <a:off x="6197600" y="2116138"/>
            <a:ext cx="1771650" cy="285750"/>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894" name="AutoShape 14"/>
          <p:cNvSpPr>
            <a:spLocks noChangeArrowheads="1"/>
          </p:cNvSpPr>
          <p:nvPr/>
        </p:nvSpPr>
        <p:spPr bwMode="auto">
          <a:xfrm>
            <a:off x="4511675" y="3378200"/>
            <a:ext cx="1214438" cy="285750"/>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895" name="AutoShape 15"/>
          <p:cNvSpPr>
            <a:spLocks noChangeArrowheads="1"/>
          </p:cNvSpPr>
          <p:nvPr/>
        </p:nvSpPr>
        <p:spPr bwMode="auto">
          <a:xfrm>
            <a:off x="3411538" y="4652963"/>
            <a:ext cx="1414462" cy="285750"/>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896" name="AutoShape 16"/>
          <p:cNvSpPr>
            <a:spLocks noChangeArrowheads="1"/>
          </p:cNvSpPr>
          <p:nvPr/>
        </p:nvSpPr>
        <p:spPr bwMode="auto">
          <a:xfrm>
            <a:off x="1501775" y="5381625"/>
            <a:ext cx="871538" cy="314325"/>
          </a:xfrm>
          <a:prstGeom prst="roundRect">
            <a:avLst>
              <a:gd name="adj" fmla="val 16667"/>
            </a:avLst>
          </a:prstGeom>
          <a:noFill/>
          <a:ln w="38100">
            <a:solidFill>
              <a:srgbClr val="FC0000"/>
            </a:solidFill>
            <a:round/>
            <a:headEnd/>
            <a:tailEnd/>
          </a:ln>
          <a:effectLst>
            <a:outerShdw dist="53882" dir="2700000" algn="ctr" rotWithShape="0">
              <a:schemeClr val="bg2"/>
            </a:outerShdw>
          </a:effectLst>
        </p:spPr>
        <p:txBody>
          <a:bodyPr wrap="none" anchor="ctr"/>
          <a:lstStyle/>
          <a:p>
            <a:endParaRPr lang="en-AU"/>
          </a:p>
        </p:txBody>
      </p:sp>
      <p:sp>
        <p:nvSpPr>
          <p:cNvPr id="634929" name="Rectangle 49"/>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61454"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55"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p>
        </p:txBody>
      </p:sp>
      <p:sp>
        <p:nvSpPr>
          <p:cNvPr id="634899" name="Text Box 19"/>
          <p:cNvSpPr txBox="1">
            <a:spLocks noChangeArrowheads="1"/>
          </p:cNvSpPr>
          <p:nvPr/>
        </p:nvSpPr>
        <p:spPr bwMode="auto">
          <a:xfrm>
            <a:off x="201613" y="5583238"/>
            <a:ext cx="6211887" cy="100330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solidFill>
                  <a:srgbClr val="FFFF00"/>
                </a:solidFill>
              </a:rPr>
              <a:t>ANG TULONG SA PAG-ARAL #11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17</a:t>
            </a:r>
          </a:p>
        </p:txBody>
      </p:sp>
      <p:sp>
        <p:nvSpPr>
          <p:cNvPr id="61458"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61459"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0" name="Text Box 23"/>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AU" b="0"/>
          </a:p>
        </p:txBody>
      </p:sp>
      <p:sp>
        <p:nvSpPr>
          <p:cNvPr id="61461"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2"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3"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4"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5"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6"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7"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8"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1469"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34889" name="Text Box 9"/>
          <p:cNvSpPr txBox="1">
            <a:spLocks noChangeArrowheads="1"/>
          </p:cNvSpPr>
          <p:nvPr/>
        </p:nvSpPr>
        <p:spPr bwMode="auto">
          <a:xfrm>
            <a:off x="0" y="6040438"/>
            <a:ext cx="9144000" cy="57943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solidFill>
                  <a:srgbClr val="FBF43D"/>
                </a:solidFill>
                <a:latin typeface="Skia" charset="0"/>
              </a:rPr>
              <a:t>NATAMAAN BA NATIN ANG MARKA?</a:t>
            </a:r>
          </a:p>
        </p:txBody>
      </p:sp>
      <p:sp>
        <p:nvSpPr>
          <p:cNvPr id="634926" name="Text Box 46"/>
          <p:cNvSpPr txBox="1">
            <a:spLocks noChangeArrowheads="1"/>
          </p:cNvSpPr>
          <p:nvPr/>
        </p:nvSpPr>
        <p:spPr bwMode="auto">
          <a:xfrm>
            <a:off x="1638300" y="1836738"/>
            <a:ext cx="5702300" cy="3111500"/>
          </a:xfrm>
          <a:prstGeom prst="rect">
            <a:avLst/>
          </a:prstGeom>
          <a:noFill/>
          <a:ln w="9525">
            <a:noFill/>
            <a:miter lim="800000"/>
            <a:headEnd/>
            <a:tailEnd/>
          </a:ln>
          <a:effectLst>
            <a:outerShdw dist="96720" dir="4008085"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6600" i="1">
                <a:solidFill>
                  <a:srgbClr val="FF0000"/>
                </a:solidFill>
              </a:rPr>
              <a:t>SI CRISTO ANG PANGINOON</a:t>
            </a:r>
          </a:p>
        </p:txBody>
      </p:sp>
      <p:sp>
        <p:nvSpPr>
          <p:cNvPr id="634927" name="Text Box 47"/>
          <p:cNvSpPr txBox="1">
            <a:spLocks noChangeArrowheads="1"/>
          </p:cNvSpPr>
          <p:nvPr/>
        </p:nvSpPr>
        <p:spPr bwMode="auto">
          <a:xfrm>
            <a:off x="2060575" y="2189163"/>
            <a:ext cx="50133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5400" i="1">
                <a:solidFill>
                  <a:schemeClr val="folHlink"/>
                </a:solidFill>
              </a:rPr>
              <a:t>SI CRISTO ANG PANGINOON</a:t>
            </a:r>
            <a:endParaRPr lang="en-US" sz="4800" i="1">
              <a:solidFill>
                <a:schemeClr val="folHlink"/>
              </a:solidFill>
            </a:endParaRPr>
          </a:p>
        </p:txBody>
      </p:sp>
      <p:sp>
        <p:nvSpPr>
          <p:cNvPr id="634928" name="Text Box 48"/>
          <p:cNvSpPr txBox="1">
            <a:spLocks noChangeArrowheads="1"/>
          </p:cNvSpPr>
          <p:nvPr/>
        </p:nvSpPr>
        <p:spPr bwMode="auto">
          <a:xfrm>
            <a:off x="2705100" y="2444750"/>
            <a:ext cx="36449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i="1">
                <a:solidFill>
                  <a:schemeClr val="folHlink"/>
                </a:solidFill>
              </a:rPr>
              <a:t>SI CRISTO ANG PANGINOON</a:t>
            </a:r>
          </a:p>
        </p:txBody>
      </p:sp>
      <p:sp>
        <p:nvSpPr>
          <p:cNvPr id="634931" name="Text Box 51"/>
          <p:cNvSpPr txBox="1">
            <a:spLocks noChangeArrowheads="1"/>
          </p:cNvSpPr>
          <p:nvPr/>
        </p:nvSpPr>
        <p:spPr bwMode="auto">
          <a:xfrm>
            <a:off x="177800" y="317500"/>
            <a:ext cx="8763000" cy="1190625"/>
          </a:xfrm>
          <a:prstGeom prst="rect">
            <a:avLst/>
          </a:prstGeom>
          <a:noFill/>
          <a:ln w="9525">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i="1">
                <a:solidFill>
                  <a:srgbClr val="FBF43D"/>
                </a:solidFill>
                <a:latin typeface="Skia" charset="0"/>
              </a:rPr>
              <a:t>ANG MGA </a:t>
            </a:r>
            <a:r>
              <a:rPr lang="en-US" sz="3600" i="1" u="sng">
                <a:solidFill>
                  <a:srgbClr val="FBF43D"/>
                </a:solidFill>
                <a:latin typeface="Skia" charset="0"/>
              </a:rPr>
              <a:t>MALUWALHATING PANGALAN</a:t>
            </a:r>
            <a:r>
              <a:rPr lang="en-US" sz="3600" i="1">
                <a:solidFill>
                  <a:srgbClr val="FBF43D"/>
                </a:solidFill>
                <a:latin typeface="Skia" charset="0"/>
              </a:rPr>
              <a:t> NG DIYOS!</a:t>
            </a:r>
          </a:p>
        </p:txBody>
      </p:sp>
      <p:sp>
        <p:nvSpPr>
          <p:cNvPr id="634932" name="Text Box 52"/>
          <p:cNvSpPr txBox="1">
            <a:spLocks noChangeArrowheads="1"/>
          </p:cNvSpPr>
          <p:nvPr/>
        </p:nvSpPr>
        <p:spPr bwMode="auto">
          <a:xfrm>
            <a:off x="523875" y="1985963"/>
            <a:ext cx="8151813" cy="2971800"/>
          </a:xfrm>
          <a:prstGeom prst="rect">
            <a:avLst/>
          </a:prstGeom>
          <a:noFill/>
          <a:ln w="9525">
            <a:noFill/>
            <a:miter lim="800000"/>
            <a:headEnd/>
            <a:tailEnd/>
          </a:ln>
          <a:effectLst>
            <a:outerShdw dist="176434" dir="3584614"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900" b="0">
                <a:latin typeface="Kosher-Normal" charset="0"/>
              </a:rPr>
              <a:t>JESUS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368300" y="1619250"/>
            <a:ext cx="8458200"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000" i="1" dirty="0" err="1">
                <a:solidFill>
                  <a:schemeClr val="folHlink"/>
                </a:solidFill>
                <a:latin typeface="Helvetica" charset="0"/>
              </a:rPr>
              <a:t>Tungkol</a:t>
            </a:r>
            <a:r>
              <a:rPr lang="en-US" sz="4000" i="1" dirty="0">
                <a:solidFill>
                  <a:schemeClr val="folHlink"/>
                </a:solidFill>
                <a:latin typeface="Helvetica" charset="0"/>
              </a:rPr>
              <a:t> </a:t>
            </a:r>
            <a:r>
              <a:rPr lang="en-US" sz="4000" i="1" dirty="0" err="1">
                <a:solidFill>
                  <a:schemeClr val="folHlink"/>
                </a:solidFill>
                <a:latin typeface="Helvetica" charset="0"/>
              </a:rPr>
              <a:t>sa</a:t>
            </a:r>
            <a:r>
              <a:rPr lang="en-US" sz="4000" i="1" dirty="0">
                <a:solidFill>
                  <a:schemeClr val="folHlink"/>
                </a:solidFill>
                <a:latin typeface="Helvetica" charset="0"/>
              </a:rPr>
              <a:t> </a:t>
            </a:r>
            <a:r>
              <a:rPr lang="en-US" sz="4000" i="1" dirty="0" err="1">
                <a:solidFill>
                  <a:schemeClr val="folHlink"/>
                </a:solidFill>
                <a:latin typeface="Helvetica" charset="0"/>
              </a:rPr>
              <a:t>salitang</a:t>
            </a:r>
            <a:r>
              <a:rPr lang="en-US" sz="4000" i="1" dirty="0">
                <a:solidFill>
                  <a:schemeClr val="folHlink"/>
                </a:solidFill>
                <a:latin typeface="Helvetica" charset="0"/>
              </a:rPr>
              <a:t> </a:t>
            </a:r>
            <a:r>
              <a:rPr lang="en-US" altLang="ja-JP" sz="4000" i="1" u="sng" dirty="0" smtClean="0">
                <a:latin typeface="Helvetica" charset="0"/>
              </a:rPr>
              <a:t>"SALA".</a:t>
            </a:r>
            <a:r>
              <a:rPr lang="en-US" altLang="ja-JP" sz="4000" i="1" u="sng" dirty="0">
                <a:latin typeface="Helvetica" charset="0"/>
              </a:rPr>
              <a:t>..</a:t>
            </a:r>
            <a:endParaRPr lang="en-US" sz="4000" i="1" dirty="0">
              <a:solidFill>
                <a:schemeClr val="folHlink"/>
              </a:solidFill>
              <a:latin typeface="Helvetica" charset="0"/>
            </a:endParaRPr>
          </a:p>
        </p:txBody>
      </p:sp>
      <p:sp>
        <p:nvSpPr>
          <p:cNvPr id="26626"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63492"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3493"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4"/>
          <p:cNvGrpSpPr>
            <a:grpSpLocks/>
          </p:cNvGrpSpPr>
          <p:nvPr/>
        </p:nvGrpSpPr>
        <p:grpSpPr bwMode="auto">
          <a:xfrm>
            <a:off x="1482725" y="3695700"/>
            <a:ext cx="6196013" cy="2540000"/>
            <a:chOff x="934" y="2328"/>
            <a:chExt cx="3903" cy="1600"/>
          </a:xfrm>
        </p:grpSpPr>
        <p:sp>
          <p:nvSpPr>
            <p:cNvPr id="525317" name="Text Box 5"/>
            <p:cNvSpPr txBox="1">
              <a:spLocks noChangeArrowheads="1"/>
            </p:cNvSpPr>
            <p:nvPr/>
          </p:nvSpPr>
          <p:spPr bwMode="auto">
            <a:xfrm>
              <a:off x="1112" y="2404"/>
              <a:ext cx="3616" cy="1442"/>
            </a:xfrm>
            <a:prstGeom prst="rect">
              <a:avLst/>
            </a:prstGeom>
            <a:noFill/>
            <a:ln w="9525">
              <a:noFill/>
              <a:miter lim="800000"/>
              <a:headEnd/>
              <a:tailEnd/>
            </a:ln>
            <a:effectLst>
              <a:outerShdw dist="63500" dir="2212194"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i="1">
                  <a:solidFill>
                    <a:srgbClr val="66FF78"/>
                  </a:solidFill>
                  <a:latin typeface="Helvetica" charset="0"/>
                </a:rPr>
                <a:t>Nabuo ni Pablo ng mahusay sa kanyang kasulatan sa                             Mga Taga Roma 3:23...</a:t>
              </a:r>
            </a:p>
          </p:txBody>
        </p:sp>
        <p:sp>
          <p:nvSpPr>
            <p:cNvPr id="26634" name="AutoShape 9"/>
            <p:cNvSpPr>
              <a:spLocks noChangeArrowheads="1"/>
            </p:cNvSpPr>
            <p:nvPr/>
          </p:nvSpPr>
          <p:spPr bwMode="auto">
            <a:xfrm>
              <a:off x="934" y="2328"/>
              <a:ext cx="3903" cy="1600"/>
            </a:xfrm>
            <a:prstGeom prst="roundRect">
              <a:avLst>
                <a:gd name="adj" fmla="val 16667"/>
              </a:avLst>
            </a:prstGeom>
            <a:noFill/>
            <a:ln w="57150">
              <a:solidFill>
                <a:schemeClr val="tx1"/>
              </a:solidFill>
              <a:round/>
              <a:headEnd/>
              <a:tailEnd/>
            </a:ln>
            <a:effectLst>
              <a:outerShdw dist="71842" dir="2700000" algn="ctr" rotWithShape="0">
                <a:schemeClr val="bg2"/>
              </a:outerShdw>
            </a:effectLst>
          </p:spPr>
          <p:txBody>
            <a:bodyPr wrap="none" anchor="ctr"/>
            <a:lstStyle/>
            <a:p>
              <a:endParaRPr lang="en-AU"/>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18</a:t>
            </a:r>
          </a:p>
        </p:txBody>
      </p:sp>
      <p:sp>
        <p:nvSpPr>
          <p:cNvPr id="525325" name="Rectangle 13"/>
          <p:cNvSpPr>
            <a:spLocks noChangeArrowheads="1"/>
          </p:cNvSpPr>
          <p:nvPr/>
        </p:nvSpPr>
        <p:spPr bwMode="auto">
          <a:xfrm>
            <a:off x="365125" y="2608263"/>
            <a:ext cx="8458200" cy="57626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3200" i="1">
                <a:solidFill>
                  <a:schemeClr val="folHlink"/>
                </a:solidFill>
                <a:latin typeface="Helvetica" charset="0"/>
              </a:rPr>
              <a:t>Sino ang papasa sa pagsusuri?</a:t>
            </a:r>
            <a:endParaRPr lang="en-US" sz="1800" i="1">
              <a:solidFill>
                <a:schemeClr val="folHlink"/>
              </a:solidFill>
              <a:latin typeface="Helvetica" charset="0"/>
            </a:endParaRPr>
          </a:p>
        </p:txBody>
      </p:sp>
      <p:sp>
        <p:nvSpPr>
          <p:cNvPr id="63497"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pic>
        <p:nvPicPr>
          <p:cNvPr id="29700" name="Picture 4" descr="Northern Negev wadis aerial"/>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7172" name="Text Box 5"/>
          <p:cNvSpPr txBox="1">
            <a:spLocks noChangeArrowheads="1"/>
          </p:cNvSpPr>
          <p:nvPr/>
        </p:nvSpPr>
        <p:spPr bwMode="auto">
          <a:xfrm>
            <a:off x="230188" y="2984500"/>
            <a:ext cx="8626475" cy="3951288"/>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pP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aming</a:t>
            </a:r>
            <a:r>
              <a:rPr lang="en-US" sz="2300" dirty="0">
                <a:solidFill>
                  <a:srgbClr val="FFFF00"/>
                </a:solidFill>
                <a:latin typeface="Papyrus" charset="0"/>
              </a:rPr>
              <a:t> </a:t>
            </a:r>
            <a:r>
              <a:rPr lang="en-US" sz="2300" dirty="0" err="1">
                <a:solidFill>
                  <a:srgbClr val="FFFF00"/>
                </a:solidFill>
                <a:latin typeface="Papyrus" charset="0"/>
              </a:rPr>
              <a:t>ministro</a:t>
            </a:r>
            <a:r>
              <a:rPr lang="en-US" sz="2300" dirty="0">
                <a:solidFill>
                  <a:srgbClr val="FFFF00"/>
                </a:solidFill>
                <a:latin typeface="Papyrus" charset="0"/>
              </a:rPr>
              <a:t> ay </a:t>
            </a:r>
            <a:r>
              <a:rPr lang="en-US" sz="2300" dirty="0" err="1">
                <a:solidFill>
                  <a:srgbClr val="FFFF00"/>
                </a:solidFill>
                <a:latin typeface="Papyrus" charset="0"/>
              </a:rPr>
              <a:t>taus-pusong</a:t>
            </a:r>
            <a:r>
              <a:rPr lang="en-US" sz="2300" dirty="0">
                <a:solidFill>
                  <a:srgbClr val="FFFF00"/>
                </a:solidFill>
                <a:latin typeface="Papyrus" charset="0"/>
              </a:rPr>
              <a:t> </a:t>
            </a:r>
            <a:r>
              <a:rPr lang="en-US" sz="2300" dirty="0" err="1">
                <a:solidFill>
                  <a:srgbClr val="FFFF00"/>
                </a:solidFill>
                <a:latin typeface="Papyrus" charset="0"/>
              </a:rPr>
              <a:t>nagpapasasalamat</a:t>
            </a:r>
            <a:r>
              <a:rPr lang="en-US" sz="2300" dirty="0">
                <a:solidFill>
                  <a:srgbClr val="FFFF00"/>
                </a:solidFill>
                <a:latin typeface="Papyrus" charset="0"/>
              </a:rPr>
              <a:t> </a:t>
            </a:r>
            <a:r>
              <a:rPr lang="en-US" sz="2300" dirty="0" err="1">
                <a:solidFill>
                  <a:srgbClr val="FFFF00"/>
                </a:solidFill>
                <a:latin typeface="Papyrus" charset="0"/>
              </a:rPr>
              <a:t>kay</a:t>
            </a:r>
            <a:r>
              <a:rPr lang="en-US" sz="2300" dirty="0">
                <a:solidFill>
                  <a:srgbClr val="FFFF00"/>
                </a:solidFill>
                <a:latin typeface="Papyrus" charset="0"/>
              </a:rPr>
              <a:t> Todd Bolen, na </a:t>
            </a:r>
            <a:r>
              <a:rPr lang="en-US" sz="2300" dirty="0" err="1">
                <a:solidFill>
                  <a:srgbClr val="FFFF00"/>
                </a:solidFill>
                <a:latin typeface="Papyrus" charset="0"/>
              </a:rPr>
              <a:t>tagapaglikha</a:t>
            </a:r>
            <a:r>
              <a:rPr lang="en-US" sz="2300" dirty="0">
                <a:solidFill>
                  <a:srgbClr val="FFFF00"/>
                </a:solidFill>
                <a:latin typeface="Papyrus" charset="0"/>
              </a:rPr>
              <a:t> </a:t>
            </a:r>
            <a:r>
              <a:rPr lang="en-US" sz="2300" dirty="0" err="1">
                <a:solidFill>
                  <a:srgbClr val="FFFF00"/>
                </a:solidFill>
                <a:latin typeface="Papyrus" charset="0"/>
              </a:rPr>
              <a:t>ng</a:t>
            </a:r>
            <a:r>
              <a:rPr lang="en-US" sz="2300" dirty="0">
                <a:solidFill>
                  <a:srgbClr val="FFFF00"/>
                </a:solidFill>
                <a:latin typeface="Papyrus" charset="0"/>
              </a:rPr>
              <a:t> </a:t>
            </a:r>
            <a:r>
              <a:rPr lang="en-US" sz="2300" i="1" dirty="0" err="1">
                <a:solidFill>
                  <a:srgbClr val="FFFF00"/>
                </a:solidFill>
                <a:latin typeface="Papyrus" charset="0"/>
              </a:rPr>
              <a:t>Mga</a:t>
            </a:r>
            <a:r>
              <a:rPr lang="en-US" sz="2300" i="1" dirty="0">
                <a:solidFill>
                  <a:srgbClr val="FFFF00"/>
                </a:solidFill>
                <a:latin typeface="Papyrus" charset="0"/>
              </a:rPr>
              <a:t> </a:t>
            </a:r>
            <a:r>
              <a:rPr lang="en-US" sz="2300" i="1" dirty="0" err="1">
                <a:solidFill>
                  <a:srgbClr val="FFFF00"/>
                </a:solidFill>
                <a:latin typeface="Papyrus" charset="0"/>
              </a:rPr>
              <a:t>Aklatan</a:t>
            </a:r>
            <a:r>
              <a:rPr lang="en-US" sz="2300" i="1" dirty="0">
                <a:solidFill>
                  <a:srgbClr val="FFFF00"/>
                </a:solidFill>
                <a:latin typeface="Papyrus" charset="0"/>
              </a:rPr>
              <a:t> </a:t>
            </a:r>
            <a:r>
              <a:rPr lang="en-US" sz="2300" i="1" dirty="0" err="1">
                <a:solidFill>
                  <a:srgbClr val="FFFF00"/>
                </a:solidFill>
                <a:latin typeface="Papyrus" charset="0"/>
              </a:rPr>
              <a:t>ng</a:t>
            </a:r>
            <a:r>
              <a:rPr lang="en-US" sz="2300" i="1" dirty="0">
                <a:solidFill>
                  <a:srgbClr val="FFFF00"/>
                </a:solidFill>
                <a:latin typeface="Papyrus" charset="0"/>
              </a:rPr>
              <a:t> </a:t>
            </a:r>
            <a:r>
              <a:rPr lang="en-US" sz="2300" i="1" dirty="0" err="1">
                <a:solidFill>
                  <a:srgbClr val="FFFF00"/>
                </a:solidFill>
                <a:latin typeface="Papyrus" charset="0"/>
              </a:rPr>
              <a:t>Larawan</a:t>
            </a:r>
            <a:r>
              <a:rPr lang="en-US" sz="2300" i="1" dirty="0">
                <a:solidFill>
                  <a:srgbClr val="FFFF00"/>
                </a:solidFill>
                <a:latin typeface="Papyrus" charset="0"/>
              </a:rPr>
              <a:t> </a:t>
            </a:r>
            <a:r>
              <a:rPr lang="en-US" sz="2300" i="1" dirty="0" err="1">
                <a:solidFill>
                  <a:srgbClr val="FFFF00"/>
                </a:solidFill>
                <a:latin typeface="Papyrus" charset="0"/>
              </a:rPr>
              <a:t>ng</a:t>
            </a:r>
            <a:r>
              <a:rPr lang="en-US" sz="2300" i="1" dirty="0">
                <a:solidFill>
                  <a:srgbClr val="FFFF00"/>
                </a:solidFill>
                <a:latin typeface="Papyrus" charset="0"/>
              </a:rPr>
              <a:t> </a:t>
            </a:r>
            <a:r>
              <a:rPr lang="en-US" sz="2300" i="1" dirty="0" err="1">
                <a:solidFill>
                  <a:srgbClr val="FFFF00"/>
                </a:solidFill>
                <a:latin typeface="Papyrus" charset="0"/>
              </a:rPr>
              <a:t>Mga</a:t>
            </a:r>
            <a:r>
              <a:rPr lang="en-US" sz="2300" i="1" dirty="0">
                <a:solidFill>
                  <a:srgbClr val="FFFF00"/>
                </a:solidFill>
                <a:latin typeface="Papyrus" charset="0"/>
              </a:rPr>
              <a:t> </a:t>
            </a:r>
            <a:r>
              <a:rPr lang="en-US" sz="2300" i="1" dirty="0" err="1">
                <a:solidFill>
                  <a:srgbClr val="FFFF00"/>
                </a:solidFill>
                <a:latin typeface="Papyrus" charset="0"/>
              </a:rPr>
              <a:t>Lupain</a:t>
            </a:r>
            <a:r>
              <a:rPr lang="en-US" sz="2300" i="1" dirty="0">
                <a:solidFill>
                  <a:srgbClr val="FFFF00"/>
                </a:solidFill>
                <a:latin typeface="Papyrus" charset="0"/>
              </a:rPr>
              <a:t> </a:t>
            </a:r>
            <a:r>
              <a:rPr lang="en-US" sz="2300" i="1" dirty="0" err="1">
                <a:solidFill>
                  <a:srgbClr val="FFFF00"/>
                </a:solidFill>
                <a:latin typeface="Papyrus" charset="0"/>
              </a:rPr>
              <a:t>sa</a:t>
            </a:r>
            <a:r>
              <a:rPr lang="en-US" sz="2300" i="1" dirty="0">
                <a:solidFill>
                  <a:srgbClr val="FFFF00"/>
                </a:solidFill>
                <a:latin typeface="Papyrus" charset="0"/>
              </a:rPr>
              <a:t> </a:t>
            </a:r>
            <a:r>
              <a:rPr lang="en-US" sz="2300" i="1" dirty="0" err="1">
                <a:solidFill>
                  <a:srgbClr val="FFFF00"/>
                </a:solidFill>
                <a:latin typeface="Papyrus" charset="0"/>
              </a:rPr>
              <a:t>Biblia</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t>
            </a:r>
            <a:r>
              <a:rPr lang="en-US" sz="2300" dirty="0" err="1">
                <a:solidFill>
                  <a:srgbClr val="FFFF00"/>
                </a:solidFill>
                <a:latin typeface="Papyrus" charset="0"/>
              </a:rPr>
              <a:t>kanyang</a:t>
            </a:r>
            <a:r>
              <a:rPr lang="en-US" sz="2300" dirty="0">
                <a:solidFill>
                  <a:srgbClr val="FFFF00"/>
                </a:solidFill>
                <a:latin typeface="Papyrus" charset="0"/>
              </a:rPr>
              <a:t> </a:t>
            </a:r>
            <a:r>
              <a:rPr lang="en-US" sz="2300" dirty="0" err="1">
                <a:solidFill>
                  <a:srgbClr val="FFFF00"/>
                </a:solidFill>
                <a:latin typeface="Papyrus" charset="0"/>
              </a:rPr>
              <a:t>mahagbaging</a:t>
            </a:r>
            <a:r>
              <a:rPr lang="en-US" sz="2300" dirty="0">
                <a:solidFill>
                  <a:srgbClr val="FFFF00"/>
                </a:solidFill>
                <a:latin typeface="Papyrus" charset="0"/>
              </a:rPr>
              <a:t> </a:t>
            </a:r>
            <a:r>
              <a:rPr lang="en-US" sz="2300" dirty="0" err="1">
                <a:solidFill>
                  <a:srgbClr val="FFFF00"/>
                </a:solidFill>
                <a:latin typeface="Papyrus" charset="0"/>
              </a:rPr>
              <a:t>pahintulot</a:t>
            </a:r>
            <a:r>
              <a:rPr lang="en-US" sz="2300" dirty="0">
                <a:solidFill>
                  <a:srgbClr val="FFFF00"/>
                </a:solidFill>
                <a:latin typeface="Papyrus" charset="0"/>
              </a:rPr>
              <a:t> na </a:t>
            </a:r>
            <a:r>
              <a:rPr lang="en-US" sz="2300" dirty="0" err="1">
                <a:solidFill>
                  <a:srgbClr val="FFFF00"/>
                </a:solidFill>
                <a:latin typeface="Papyrus" charset="0"/>
              </a:rPr>
              <a:t>gamitin</a:t>
            </a:r>
            <a:r>
              <a:rPr lang="en-US" sz="2300" dirty="0">
                <a:solidFill>
                  <a:srgbClr val="FFFF00"/>
                </a:solidFill>
                <a:latin typeface="Papyrus" charset="0"/>
              </a:rPr>
              <a:t>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mga</a:t>
            </a:r>
            <a:r>
              <a:rPr lang="en-US" sz="2300" dirty="0">
                <a:solidFill>
                  <a:srgbClr val="FFFF00"/>
                </a:solidFill>
                <a:latin typeface="Papyrus" charset="0"/>
              </a:rPr>
              <a:t> </a:t>
            </a:r>
            <a:r>
              <a:rPr lang="en-US" sz="2300" dirty="0" err="1">
                <a:solidFill>
                  <a:srgbClr val="FFFF00"/>
                </a:solidFill>
                <a:latin typeface="Papyrus" charset="0"/>
              </a:rPr>
              <a:t>larawan</a:t>
            </a:r>
            <a:r>
              <a:rPr lang="en-US" sz="2300" dirty="0">
                <a:solidFill>
                  <a:srgbClr val="FFFF00"/>
                </a:solidFill>
                <a:latin typeface="Papyrus" charset="0"/>
              </a:rPr>
              <a:t> </a:t>
            </a:r>
            <a:r>
              <a:rPr lang="en-US" sz="2300" dirty="0" err="1">
                <a:solidFill>
                  <a:srgbClr val="FFFF00"/>
                </a:solidFill>
                <a:latin typeface="Papyrus" charset="0"/>
              </a:rPr>
              <a:t>para</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ANG BIBLIA…PINASIMPLE®.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mga</a:t>
            </a:r>
            <a:r>
              <a:rPr lang="en-US" sz="2300" dirty="0">
                <a:solidFill>
                  <a:srgbClr val="FFFF00"/>
                </a:solidFill>
                <a:latin typeface="Papyrus" charset="0"/>
              </a:rPr>
              <a:t> </a:t>
            </a:r>
            <a:r>
              <a:rPr lang="en-US" sz="2300" dirty="0" err="1">
                <a:solidFill>
                  <a:srgbClr val="FFFF00"/>
                </a:solidFill>
                <a:latin typeface="Papyrus" charset="0"/>
              </a:rPr>
              <a:t>gumagamit</a:t>
            </a:r>
            <a:r>
              <a:rPr lang="en-US" sz="2300" dirty="0">
                <a:solidFill>
                  <a:srgbClr val="FFFF00"/>
                </a:solidFill>
                <a:latin typeface="Papyrus" charset="0"/>
              </a:rPr>
              <a:t> </a:t>
            </a:r>
            <a:r>
              <a:rPr lang="en-US" sz="2300" dirty="0" err="1">
                <a:solidFill>
                  <a:srgbClr val="FFFF00"/>
                </a:solidFill>
                <a:latin typeface="Papyrus" charset="0"/>
              </a:rPr>
              <a:t>ng</a:t>
            </a:r>
            <a:r>
              <a:rPr lang="en-US" sz="2300" dirty="0">
                <a:solidFill>
                  <a:srgbClr val="FFFF00"/>
                </a:solidFill>
                <a:latin typeface="Papyrus" charset="0"/>
              </a:rPr>
              <a:t> ABP ay </a:t>
            </a:r>
            <a:r>
              <a:rPr lang="en-US" sz="2300" dirty="0" err="1">
                <a:solidFill>
                  <a:srgbClr val="FFFF00"/>
                </a:solidFill>
                <a:latin typeface="Papyrus" charset="0"/>
              </a:rPr>
              <a:t>hinihikayat</a:t>
            </a:r>
            <a:r>
              <a:rPr lang="en-US" sz="2300" dirty="0">
                <a:solidFill>
                  <a:srgbClr val="FFFF00"/>
                </a:solidFill>
                <a:latin typeface="Papyrus" charset="0"/>
              </a:rPr>
              <a:t> na </a:t>
            </a:r>
            <a:r>
              <a:rPr lang="en-US" sz="2300" dirty="0" err="1">
                <a:solidFill>
                  <a:srgbClr val="FFFF00"/>
                </a:solidFill>
                <a:latin typeface="Papyrus" charset="0"/>
              </a:rPr>
              <a:t>tumingin</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t>
            </a:r>
            <a:r>
              <a:rPr lang="en-US" sz="2300" dirty="0" err="1">
                <a:solidFill>
                  <a:srgbClr val="FFFF00"/>
                </a:solidFill>
                <a:latin typeface="Papyrus" charset="0"/>
              </a:rPr>
              <a:t>BiblePlaces.com</a:t>
            </a:r>
            <a:r>
              <a:rPr lang="en-US" sz="2300" dirty="0">
                <a:solidFill>
                  <a:srgbClr val="FFFF00"/>
                </a:solidFill>
                <a:latin typeface="Papyrus" charset="0"/>
              </a:rPr>
              <a:t> at </a:t>
            </a:r>
            <a:r>
              <a:rPr lang="en-US" sz="2300" dirty="0" err="1">
                <a:solidFill>
                  <a:srgbClr val="FFFF00"/>
                </a:solidFill>
                <a:latin typeface="Papyrus" charset="0"/>
              </a:rPr>
              <a:t>tuklasin</a:t>
            </a:r>
            <a:r>
              <a:rPr lang="en-US" sz="2300" dirty="0">
                <a:solidFill>
                  <a:srgbClr val="FFFF00"/>
                </a:solidFill>
                <a:latin typeface="Papyrus" charset="0"/>
              </a:rPr>
              <a:t>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libu-libong</a:t>
            </a:r>
            <a:r>
              <a:rPr lang="en-US" sz="2300" dirty="0">
                <a:solidFill>
                  <a:srgbClr val="FFFF00"/>
                </a:solidFill>
                <a:latin typeface="Papyrus" charset="0"/>
              </a:rPr>
              <a:t>  </a:t>
            </a:r>
            <a:r>
              <a:rPr lang="en-US" sz="2300" dirty="0" err="1">
                <a:solidFill>
                  <a:srgbClr val="FFFF00"/>
                </a:solidFill>
                <a:latin typeface="Papyrus" charset="0"/>
              </a:rPr>
              <a:t>larawan</a:t>
            </a:r>
            <a:r>
              <a:rPr lang="en-US" sz="2300" dirty="0">
                <a:solidFill>
                  <a:srgbClr val="FFFF00"/>
                </a:solidFill>
                <a:latin typeface="Papyrus" charset="0"/>
              </a:rPr>
              <a:t> </a:t>
            </a:r>
            <a:r>
              <a:rPr lang="en-US" sz="2300" dirty="0" err="1">
                <a:solidFill>
                  <a:srgbClr val="FFFF00"/>
                </a:solidFill>
                <a:latin typeface="Papyrus" charset="0"/>
              </a:rPr>
              <a:t>ng</a:t>
            </a:r>
            <a:r>
              <a:rPr lang="en-US" sz="2300" dirty="0">
                <a:solidFill>
                  <a:srgbClr val="FFFF00"/>
                </a:solidFill>
                <a:latin typeface="Papyrus" charset="0"/>
              </a:rPr>
              <a:t> </a:t>
            </a:r>
            <a:r>
              <a:rPr lang="en-US" sz="2300" dirty="0" err="1">
                <a:solidFill>
                  <a:srgbClr val="FFFF00"/>
                </a:solidFill>
                <a:latin typeface="Papyrus" charset="0"/>
              </a:rPr>
              <a:t>pwedeng</a:t>
            </a:r>
            <a:r>
              <a:rPr lang="en-US" sz="2300" dirty="0">
                <a:solidFill>
                  <a:srgbClr val="FFFF00"/>
                </a:solidFill>
                <a:latin typeface="Papyrus" charset="0"/>
              </a:rPr>
              <a:t> </a:t>
            </a:r>
            <a:r>
              <a:rPr lang="en-US" sz="2300" dirty="0" err="1">
                <a:solidFill>
                  <a:srgbClr val="FFFF00"/>
                </a:solidFill>
                <a:latin typeface="Papyrus" charset="0"/>
              </a:rPr>
              <a:t>gamitin</a:t>
            </a:r>
            <a:r>
              <a:rPr lang="en-US" sz="2300" dirty="0">
                <a:solidFill>
                  <a:srgbClr val="FFFF00"/>
                </a:solidFill>
                <a:latin typeface="Papyrus" charset="0"/>
              </a:rPr>
              <a:t>:  </a:t>
            </a:r>
            <a:r>
              <a:rPr lang="en-US" sz="2300" dirty="0" err="1">
                <a:solidFill>
                  <a:srgbClr val="FFFF00"/>
                </a:solidFill>
                <a:latin typeface="Papyrus" charset="0"/>
              </a:rPr>
              <a:t>mula</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Banal na </a:t>
            </a:r>
            <a:r>
              <a:rPr lang="en-US" sz="2300" dirty="0" err="1">
                <a:solidFill>
                  <a:srgbClr val="FFFF00"/>
                </a:solidFill>
                <a:latin typeface="Papyrus" charset="0"/>
              </a:rPr>
              <a:t>Lupain</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Aegean at Mediterranean Basin </a:t>
            </a:r>
            <a:r>
              <a:rPr lang="en-US" sz="2300" dirty="0" err="1">
                <a:solidFill>
                  <a:srgbClr val="FFFF00"/>
                </a:solidFill>
                <a:latin typeface="Papyrus" charset="0"/>
              </a:rPr>
              <a:t>hanggang</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t>
            </a:r>
            <a:r>
              <a:rPr lang="en-US" sz="2300" dirty="0" err="1">
                <a:solidFill>
                  <a:srgbClr val="FFFF00"/>
                </a:solidFill>
                <a:latin typeface="Papyrus" charset="0"/>
              </a:rPr>
              <a:t>Timog</a:t>
            </a:r>
            <a:r>
              <a:rPr lang="en-US" sz="2300" dirty="0">
                <a:solidFill>
                  <a:srgbClr val="FFFF00"/>
                </a:solidFill>
                <a:latin typeface="Papyrus" charset="0"/>
              </a:rPr>
              <a:t> </a:t>
            </a:r>
            <a:r>
              <a:rPr lang="en-US" sz="2300" dirty="0" err="1">
                <a:solidFill>
                  <a:srgbClr val="FFFF00"/>
                </a:solidFill>
                <a:latin typeface="Papyrus" charset="0"/>
              </a:rPr>
              <a:t>ng</a:t>
            </a:r>
            <a:r>
              <a:rPr lang="en-US" sz="2300" dirty="0">
                <a:solidFill>
                  <a:srgbClr val="FFFF00"/>
                </a:solidFill>
                <a:latin typeface="Papyrus" charset="0"/>
              </a:rPr>
              <a:t> Europa kung </a:t>
            </a:r>
            <a:r>
              <a:rPr lang="en-US" sz="2300" dirty="0" err="1">
                <a:solidFill>
                  <a:srgbClr val="FFFF00"/>
                </a:solidFill>
                <a:latin typeface="Papyrus" charset="0"/>
              </a:rPr>
              <a:t>saan</a:t>
            </a:r>
            <a:r>
              <a:rPr lang="en-US" sz="2300" dirty="0">
                <a:solidFill>
                  <a:srgbClr val="FFFF00"/>
                </a:solidFill>
                <a:latin typeface="Papyrus" charset="0"/>
              </a:rPr>
              <a:t> </a:t>
            </a:r>
            <a:r>
              <a:rPr lang="en-US" sz="2300" dirty="0" err="1">
                <a:solidFill>
                  <a:srgbClr val="FFFF00"/>
                </a:solidFill>
                <a:latin typeface="Papyrus" charset="0"/>
              </a:rPr>
              <a:t>nagsimula</a:t>
            </a:r>
            <a:r>
              <a:rPr lang="en-US" sz="2300" dirty="0">
                <a:solidFill>
                  <a:srgbClr val="FFFF00"/>
                </a:solidFill>
                <a:latin typeface="Papyrus" charset="0"/>
              </a:rPr>
              <a:t>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Kristiyanismo</a:t>
            </a:r>
            <a:r>
              <a:rPr lang="en-US" sz="2300" dirty="0">
                <a:solidFill>
                  <a:srgbClr val="FFFF00"/>
                </a:solidFill>
                <a:latin typeface="Papyrus" charset="0"/>
              </a:rPr>
              <a:t>.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BiblePlaces.com</a:t>
            </a:r>
            <a:r>
              <a:rPr lang="en-US" sz="2300" dirty="0">
                <a:solidFill>
                  <a:srgbClr val="FFFF00"/>
                </a:solidFill>
                <a:latin typeface="Papyrus" charset="0"/>
              </a:rPr>
              <a:t> ay nag-</a:t>
            </a:r>
            <a:r>
              <a:rPr lang="en-US" sz="2300" dirty="0" err="1">
                <a:solidFill>
                  <a:srgbClr val="FFFF00"/>
                </a:solidFill>
                <a:latin typeface="Papyrus" charset="0"/>
              </a:rPr>
              <a:t>alok</a:t>
            </a:r>
            <a:r>
              <a:rPr lang="en-US" sz="2300" dirty="0">
                <a:solidFill>
                  <a:srgbClr val="FFFF00"/>
                </a:solidFill>
                <a:latin typeface="Papyrus" charset="0"/>
              </a:rPr>
              <a:t> </a:t>
            </a:r>
            <a:r>
              <a:rPr lang="en-US" sz="2300" dirty="0" err="1">
                <a:solidFill>
                  <a:srgbClr val="FFFF00"/>
                </a:solidFill>
                <a:latin typeface="Papyrus" charset="0"/>
              </a:rPr>
              <a:t>sa</a:t>
            </a:r>
            <a:r>
              <a:rPr lang="en-US" sz="2300" dirty="0">
                <a:solidFill>
                  <a:srgbClr val="FFFF00"/>
                </a:solidFill>
                <a:latin typeface="Papyrus" charset="0"/>
              </a:rPr>
              <a:t> </a:t>
            </a:r>
            <a:r>
              <a:rPr lang="en-US" sz="2300" dirty="0" err="1">
                <a:solidFill>
                  <a:srgbClr val="FFFF00"/>
                </a:solidFill>
                <a:latin typeface="Papyrus" charset="0"/>
              </a:rPr>
              <a:t>mga</a:t>
            </a:r>
            <a:r>
              <a:rPr lang="en-US" sz="2300" dirty="0">
                <a:solidFill>
                  <a:srgbClr val="FFFF00"/>
                </a:solidFill>
                <a:latin typeface="Papyrus" charset="0"/>
              </a:rPr>
              <a:t> </a:t>
            </a:r>
            <a:r>
              <a:rPr lang="en-US" sz="2300" dirty="0" err="1">
                <a:solidFill>
                  <a:srgbClr val="FFFF00"/>
                </a:solidFill>
                <a:latin typeface="Papyrus" charset="0"/>
              </a:rPr>
              <a:t>guro</a:t>
            </a:r>
            <a:r>
              <a:rPr lang="en-US" sz="2300" dirty="0">
                <a:solidFill>
                  <a:srgbClr val="FFFF00"/>
                </a:solidFill>
                <a:latin typeface="Papyrus" charset="0"/>
              </a:rPr>
              <a:t> at </a:t>
            </a:r>
            <a:r>
              <a:rPr lang="en-US" sz="2300" dirty="0" err="1">
                <a:solidFill>
                  <a:srgbClr val="FFFF00"/>
                </a:solidFill>
                <a:latin typeface="Papyrus" charset="0"/>
              </a:rPr>
              <a:t>mga</a:t>
            </a:r>
            <a:r>
              <a:rPr lang="en-US" sz="2300" dirty="0">
                <a:solidFill>
                  <a:srgbClr val="FFFF00"/>
                </a:solidFill>
                <a:latin typeface="Papyrus" charset="0"/>
              </a:rPr>
              <a:t> </a:t>
            </a:r>
            <a:r>
              <a:rPr lang="en-US" sz="2300" dirty="0" err="1">
                <a:solidFill>
                  <a:srgbClr val="FFFF00"/>
                </a:solidFill>
                <a:latin typeface="Papyrus" charset="0"/>
              </a:rPr>
              <a:t>tagapangasiwa</a:t>
            </a:r>
            <a:r>
              <a:rPr lang="en-US" sz="2300" dirty="0">
                <a:solidFill>
                  <a:srgbClr val="FFFF00"/>
                </a:solidFill>
                <a:latin typeface="Papyrus" charset="0"/>
              </a:rPr>
              <a:t> </a:t>
            </a:r>
            <a:r>
              <a:rPr lang="en-US" sz="2300" dirty="0" err="1">
                <a:solidFill>
                  <a:srgbClr val="FFFF00"/>
                </a:solidFill>
                <a:latin typeface="Papyrus" charset="0"/>
              </a:rPr>
              <a:t>ng</a:t>
            </a:r>
            <a:r>
              <a:rPr lang="en-US" sz="2300" dirty="0">
                <a:solidFill>
                  <a:srgbClr val="FFFF00"/>
                </a:solidFill>
                <a:latin typeface="Papyrus" charset="0"/>
              </a:rPr>
              <a:t> media </a:t>
            </a:r>
            <a:r>
              <a:rPr lang="en-US" sz="2300" dirty="0" err="1">
                <a:solidFill>
                  <a:srgbClr val="FFFF00"/>
                </a:solidFill>
                <a:latin typeface="Papyrus" charset="0"/>
              </a:rPr>
              <a:t>ang</a:t>
            </a:r>
            <a:r>
              <a:rPr lang="en-US" sz="2300" dirty="0">
                <a:solidFill>
                  <a:srgbClr val="FFFF00"/>
                </a:solidFill>
                <a:latin typeface="Papyrus" charset="0"/>
              </a:rPr>
              <a:t> </a:t>
            </a:r>
            <a:r>
              <a:rPr lang="en-US" sz="2300" dirty="0" err="1">
                <a:solidFill>
                  <a:srgbClr val="FFFF00"/>
                </a:solidFill>
                <a:latin typeface="Papyrus" charset="0"/>
              </a:rPr>
              <a:t>maraming</a:t>
            </a:r>
            <a:r>
              <a:rPr lang="en-US" sz="2300" dirty="0">
                <a:solidFill>
                  <a:srgbClr val="FFFF00"/>
                </a:solidFill>
                <a:latin typeface="Papyrus" charset="0"/>
              </a:rPr>
              <a:t> </a:t>
            </a:r>
            <a:r>
              <a:rPr lang="en-US" sz="2300" dirty="0" err="1">
                <a:solidFill>
                  <a:srgbClr val="FFFF00"/>
                </a:solidFill>
                <a:latin typeface="Papyrus" charset="0"/>
              </a:rPr>
              <a:t>mahusay</a:t>
            </a:r>
            <a:r>
              <a:rPr lang="en-US" sz="2300" dirty="0">
                <a:solidFill>
                  <a:srgbClr val="FFFF00"/>
                </a:solidFill>
                <a:latin typeface="Papyrus" charset="0"/>
              </a:rPr>
              <a:t> na digital na </a:t>
            </a:r>
            <a:r>
              <a:rPr lang="en-US" sz="2300" dirty="0" err="1">
                <a:solidFill>
                  <a:srgbClr val="FFFF00"/>
                </a:solidFill>
                <a:latin typeface="Papyrus" charset="0"/>
              </a:rPr>
              <a:t>mga</a:t>
            </a:r>
            <a:r>
              <a:rPr lang="en-US" sz="2300" dirty="0">
                <a:solidFill>
                  <a:srgbClr val="FFFF00"/>
                </a:solidFill>
                <a:latin typeface="Papyrus" charset="0"/>
              </a:rPr>
              <a:t> </a:t>
            </a:r>
            <a:r>
              <a:rPr lang="en-US" sz="2300" dirty="0" err="1">
                <a:solidFill>
                  <a:srgbClr val="FFFF00"/>
                </a:solidFill>
                <a:latin typeface="Papyrus" charset="0"/>
              </a:rPr>
              <a:t>larawan</a:t>
            </a:r>
            <a:r>
              <a:rPr lang="en-US" sz="2300" dirty="0">
                <a:solidFill>
                  <a:srgbClr val="FFFF00"/>
                </a:solidFill>
                <a:latin typeface="Papyrus" charset="0"/>
              </a:rPr>
              <a:t>.  </a:t>
            </a:r>
            <a:r>
              <a:rPr lang="en-US" sz="2300" dirty="0" err="1">
                <a:solidFill>
                  <a:srgbClr val="FFFF00"/>
                </a:solidFill>
                <a:latin typeface="Papyrus" charset="0"/>
              </a:rPr>
              <a:t>Bumisita</a:t>
            </a:r>
            <a:r>
              <a:rPr lang="en-US" sz="2300" dirty="0">
                <a:solidFill>
                  <a:srgbClr val="FFFF00"/>
                </a:solidFill>
                <a:latin typeface="Papyrus" charset="0"/>
              </a:rPr>
              <a:t> na kayo!                         </a:t>
            </a:r>
            <a:r>
              <a:rPr lang="en-US" sz="2300" dirty="0" err="1">
                <a:solidFill>
                  <a:srgbClr val="FFFF00"/>
                </a:solidFill>
                <a:latin typeface="Papyrus" charset="0"/>
              </a:rPr>
              <a:t>Salamat</a:t>
            </a:r>
            <a:r>
              <a:rPr lang="en-US" sz="2300" dirty="0">
                <a:solidFill>
                  <a:srgbClr val="FFFF00"/>
                </a:solidFill>
                <a:latin typeface="Papyrus" charset="0"/>
              </a:rPr>
              <a:t>, Todd!</a:t>
            </a:r>
          </a:p>
        </p:txBody>
      </p:sp>
      <p:sp>
        <p:nvSpPr>
          <p:cNvPr id="29702" name="Rectangle 6"/>
          <p:cNvSpPr>
            <a:spLocks noChangeArrowheads="1"/>
          </p:cNvSpPr>
          <p:nvPr/>
        </p:nvSpPr>
        <p:spPr bwMode="auto">
          <a:xfrm>
            <a:off x="6807200" y="2011363"/>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29703"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AU"/>
          </a:p>
        </p:txBody>
      </p:sp>
      <p:sp>
        <p:nvSpPr>
          <p:cNvPr id="29704" name="Rectangle 8"/>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29705"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AU"/>
          </a:p>
        </p:txBody>
      </p:sp>
      <p:sp>
        <p:nvSpPr>
          <p:cNvPr id="648202" name="Text Box 10"/>
          <p:cNvSpPr txBox="1">
            <a:spLocks noChangeArrowheads="1"/>
          </p:cNvSpPr>
          <p:nvPr/>
        </p:nvSpPr>
        <p:spPr bwMode="auto">
          <a:xfrm>
            <a:off x="0" y="1862138"/>
            <a:ext cx="9144000" cy="1066800"/>
          </a:xfrm>
          <a:prstGeom prst="rect">
            <a:avLst/>
          </a:prstGeom>
          <a:noFill/>
          <a:ln w="9525">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eaLnBrk="1" hangingPunct="1">
              <a:spcBef>
                <a:spcPct val="50000"/>
              </a:spcBef>
            </a:pPr>
            <a:r>
              <a:rPr lang="en-US" sz="3200">
                <a:solidFill>
                  <a:srgbClr val="00CC00"/>
                </a:solidFill>
                <a:latin typeface="Ligurino" charset="0"/>
              </a:rPr>
              <a:t>Mga Aklatan ng Larawan ng Mga Lupain sa Biblia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AU" b="0">
              <a:latin typeface="Times New Roman" charset="0"/>
            </a:endParaRPr>
          </a:p>
        </p:txBody>
      </p:sp>
      <p:sp>
        <p:nvSpPr>
          <p:cNvPr id="65539" name="WordArt 12"/>
          <p:cNvSpPr>
            <a:spLocks noChangeArrowheads="1" noChangeShapeType="1" noTextEdit="1"/>
          </p:cNvSpPr>
          <p:nvPr/>
        </p:nvSpPr>
        <p:spPr bwMode="auto">
          <a:xfrm>
            <a:off x="1563688" y="2120900"/>
            <a:ext cx="8793162" cy="4133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2000" kern="10" dirty="0" smtClean="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sapagkat</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ang</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lahat</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ay</a:t>
            </a:r>
          </a:p>
          <a:p>
            <a:pPr algn="ct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nangagagkasala</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nga</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r>
          </a:p>
          <a:p>
            <a:pPr algn="ct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hindi</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nangakaabot</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sa</a:t>
            </a:r>
            <a:endPar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a:p>
            <a:pPr algn="ct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kaluwalhatian</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ng</a:t>
            </a:r>
            <a:r>
              <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 </a:t>
            </a:r>
            <a:r>
              <a:rPr lang="en-US" sz="2000" kern="10" dirty="0" err="1">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Diyos</a:t>
            </a:r>
            <a:r>
              <a:rPr lang="en-US" sz="2000" kern="10" dirty="0" smtClean="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r>
            <a:endParaRPr lang="en-US" sz="20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endParaRPr>
          </a:p>
        </p:txBody>
      </p:sp>
      <p:sp>
        <p:nvSpPr>
          <p:cNvPr id="65540"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19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dist="107763" dir="2700000" algn="ctr" rotWithShape="0">
              <a:schemeClr val="bg2"/>
            </a:outerShdw>
          </a:effectLst>
        </p:spPr>
        <p:txBody>
          <a:bodyPr wrap="none" anchor="ctr"/>
          <a:lstStyle/>
          <a:p>
            <a:endParaRPr lang="en-AU"/>
          </a:p>
        </p:txBody>
      </p:sp>
      <p:sp>
        <p:nvSpPr>
          <p:cNvPr id="178179" name="Rectangle 3"/>
          <p:cNvSpPr>
            <a:spLocks noChangeArrowheads="1"/>
          </p:cNvSpPr>
          <p:nvPr/>
        </p:nvSpPr>
        <p:spPr bwMode="auto">
          <a:xfrm>
            <a:off x="4773613" y="5624513"/>
            <a:ext cx="2387600" cy="458787"/>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spcBef>
                <a:spcPct val="50000"/>
              </a:spcBef>
            </a:pPr>
            <a:r>
              <a:rPr lang="en-US" sz="2400">
                <a:solidFill>
                  <a:srgbClr val="A2C1FE"/>
                </a:solidFill>
                <a:latin typeface="Helvetica" charset="0"/>
              </a:rPr>
              <a:t>TESTAMENTO</a:t>
            </a:r>
          </a:p>
        </p:txBody>
      </p:sp>
      <p:sp>
        <p:nvSpPr>
          <p:cNvPr id="178180" name="Rectangle 4"/>
          <p:cNvSpPr>
            <a:spLocks noChangeArrowheads="1"/>
          </p:cNvSpPr>
          <p:nvPr/>
        </p:nvSpPr>
        <p:spPr bwMode="auto">
          <a:xfrm>
            <a:off x="3302000" y="4114800"/>
            <a:ext cx="2703513" cy="57626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pPr>
            <a:r>
              <a:rPr lang="en-US" sz="3200">
                <a:solidFill>
                  <a:schemeClr val="folHlink"/>
                </a:solidFill>
                <a:latin typeface="Helvetica" charset="0"/>
              </a:rPr>
              <a:t>TIPAN</a:t>
            </a:r>
          </a:p>
        </p:txBody>
      </p:sp>
      <p:sp>
        <p:nvSpPr>
          <p:cNvPr id="178181" name="Rectangle 5"/>
          <p:cNvSpPr>
            <a:spLocks noChangeArrowheads="1"/>
          </p:cNvSpPr>
          <p:nvPr/>
        </p:nvSpPr>
        <p:spPr bwMode="auto">
          <a:xfrm>
            <a:off x="3452813" y="2349500"/>
            <a:ext cx="2198687" cy="393700"/>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pPr>
            <a:r>
              <a:rPr lang="en-US" sz="2000">
                <a:solidFill>
                  <a:srgbClr val="A2C1FE"/>
                </a:solidFill>
                <a:latin typeface="Helvetica" charset="0"/>
              </a:rPr>
              <a:t>PAMANA</a:t>
            </a:r>
          </a:p>
        </p:txBody>
      </p:sp>
      <p:sp>
        <p:nvSpPr>
          <p:cNvPr id="178182" name="Rectangle 6"/>
          <p:cNvSpPr>
            <a:spLocks noChangeArrowheads="1"/>
          </p:cNvSpPr>
          <p:nvPr/>
        </p:nvSpPr>
        <p:spPr bwMode="auto">
          <a:xfrm>
            <a:off x="2032000" y="5610225"/>
            <a:ext cx="2198688"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spcBef>
                <a:spcPct val="50000"/>
              </a:spcBef>
            </a:pPr>
            <a:r>
              <a:rPr lang="en-US" sz="2400">
                <a:solidFill>
                  <a:srgbClr val="A2C1FE"/>
                </a:solidFill>
                <a:latin typeface="Helvetica" charset="0"/>
              </a:rPr>
              <a:t>KASUNDUAN</a:t>
            </a: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178195" name="Rectangle 19"/>
          <p:cNvSpPr>
            <a:spLocks noChangeArrowheads="1"/>
          </p:cNvSpPr>
          <p:nvPr/>
        </p:nvSpPr>
        <p:spPr bwMode="auto">
          <a:xfrm>
            <a:off x="3290888" y="4117975"/>
            <a:ext cx="2703512" cy="576263"/>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spcBef>
                <a:spcPct val="50000"/>
              </a:spcBef>
            </a:pPr>
            <a:r>
              <a:rPr lang="en-US" sz="3200">
                <a:solidFill>
                  <a:srgbClr val="FF3300"/>
                </a:solidFill>
                <a:latin typeface="Helvetica" charset="0"/>
              </a:rPr>
              <a:t>TIPAN</a:t>
            </a:r>
          </a:p>
        </p:txBody>
      </p:sp>
      <p:sp>
        <p:nvSpPr>
          <p:cNvPr id="178196" name="Text Box 20"/>
          <p:cNvSpPr txBox="1">
            <a:spLocks noChangeArrowheads="1"/>
          </p:cNvSpPr>
          <p:nvPr/>
        </p:nvSpPr>
        <p:spPr bwMode="auto">
          <a:xfrm>
            <a:off x="212725" y="1665288"/>
            <a:ext cx="3417888" cy="158750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sz="2800" dirty="0">
                <a:solidFill>
                  <a:srgbClr val="99CCFF"/>
                </a:solidFill>
                <a:latin typeface="Kosher-Normal" charset="0"/>
              </a:rPr>
              <a:t>ANG LUMANG</a:t>
            </a:r>
          </a:p>
          <a:p>
            <a:pPr algn="r">
              <a:spcBef>
                <a:spcPct val="50000"/>
              </a:spcBef>
            </a:pPr>
            <a:r>
              <a:rPr lang="en-US" altLang="ja-JP" sz="2800" dirty="0" smtClean="0">
                <a:solidFill>
                  <a:srgbClr val="99CCFF"/>
                </a:solidFill>
                <a:latin typeface="Kosher-Normal" charset="0"/>
              </a:rPr>
              <a:t>"                          "          </a:t>
            </a:r>
            <a:endParaRPr lang="en-US" sz="2800" dirty="0">
              <a:solidFill>
                <a:srgbClr val="99CCFF"/>
              </a:solidFill>
              <a:latin typeface="Kosher-Normal" charset="0"/>
            </a:endParaRPr>
          </a:p>
        </p:txBody>
      </p:sp>
      <p:sp>
        <p:nvSpPr>
          <p:cNvPr id="178197" name="Text Box 21"/>
          <p:cNvSpPr txBox="1">
            <a:spLocks noChangeArrowheads="1"/>
          </p:cNvSpPr>
          <p:nvPr/>
        </p:nvSpPr>
        <p:spPr bwMode="auto">
          <a:xfrm>
            <a:off x="5376863" y="1654175"/>
            <a:ext cx="3652837" cy="158750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800" dirty="0">
                <a:solidFill>
                  <a:srgbClr val="99CCFF"/>
                </a:solidFill>
                <a:latin typeface="Kosher-Normal" charset="0"/>
              </a:rPr>
              <a:t>ANG BAGONG</a:t>
            </a:r>
          </a:p>
          <a:p>
            <a:pPr>
              <a:spcBef>
                <a:spcPct val="50000"/>
              </a:spcBef>
            </a:pPr>
            <a:r>
              <a:rPr lang="en-US" altLang="ja-JP" sz="2800" dirty="0" smtClean="0">
                <a:solidFill>
                  <a:srgbClr val="99CCFF"/>
                </a:solidFill>
                <a:latin typeface="Kosher-Normal" charset="0"/>
              </a:rPr>
              <a:t>"                             "</a:t>
            </a:r>
            <a:endParaRPr lang="en-US" sz="2800" dirty="0">
              <a:solidFill>
                <a:srgbClr val="99CCFF"/>
              </a:solidFill>
              <a:latin typeface="Kosher-Normal" charset="0"/>
            </a:endParaRPr>
          </a:p>
        </p:txBody>
      </p:sp>
      <p:sp>
        <p:nvSpPr>
          <p:cNvPr id="67600"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8201" name="Text Box 25"/>
          <p:cNvSpPr txBox="1">
            <a:spLocks noChangeArrowheads="1"/>
          </p:cNvSpPr>
          <p:nvPr/>
        </p:nvSpPr>
        <p:spPr bwMode="auto">
          <a:xfrm>
            <a:off x="3300413" y="4745038"/>
            <a:ext cx="5537200" cy="5143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solidFill>
                  <a:srgbClr val="FFFF00"/>
                </a:solidFill>
              </a:rPr>
              <a:t>ANG TULONG SA PAG-ARAL #12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20</a:t>
            </a:r>
          </a:p>
        </p:txBody>
      </p:sp>
      <p:sp>
        <p:nvSpPr>
          <p:cNvPr id="67603" name="Text Box 29"/>
          <p:cNvSpPr txBox="1">
            <a:spLocks noChangeArrowheads="1"/>
          </p:cNvSpPr>
          <p:nvPr/>
        </p:nvSpPr>
        <p:spPr bwMode="auto">
          <a:xfrm>
            <a:off x="8532813" y="646271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PAMANA</a:t>
            </a:r>
          </a:p>
        </p:txBody>
      </p:sp>
      <p:sp>
        <p:nvSpPr>
          <p:cNvPr id="178207" name="Text Box 31"/>
          <p:cNvSpPr txBox="1">
            <a:spLocks noChangeArrowheads="1"/>
          </p:cNvSpPr>
          <p:nvPr/>
        </p:nvSpPr>
        <p:spPr bwMode="auto">
          <a:xfrm>
            <a:off x="481013" y="2127250"/>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TIPAN</a:t>
            </a:r>
          </a:p>
        </p:txBody>
      </p:sp>
      <p:sp>
        <p:nvSpPr>
          <p:cNvPr id="178208" name="Text Box 32"/>
          <p:cNvSpPr txBox="1">
            <a:spLocks noChangeArrowheads="1"/>
          </p:cNvSpPr>
          <p:nvPr/>
        </p:nvSpPr>
        <p:spPr bwMode="auto">
          <a:xfrm>
            <a:off x="460375" y="2119313"/>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KASUNDUAN</a:t>
            </a:r>
          </a:p>
        </p:txBody>
      </p:sp>
      <p:sp>
        <p:nvSpPr>
          <p:cNvPr id="178209" name="Text Box 33"/>
          <p:cNvSpPr txBox="1">
            <a:spLocks noChangeArrowheads="1"/>
          </p:cNvSpPr>
          <p:nvPr/>
        </p:nvSpPr>
        <p:spPr bwMode="auto">
          <a:xfrm>
            <a:off x="465138" y="2114550"/>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solidFill>
                  <a:srgbClr val="FC0000"/>
                </a:solidFill>
                <a:latin typeface="Kosher-Normal" charset="0"/>
              </a:rPr>
              <a:t>TIPAN</a:t>
            </a:r>
          </a:p>
        </p:txBody>
      </p:sp>
      <p:sp>
        <p:nvSpPr>
          <p:cNvPr id="178210" name="Text Box 34"/>
          <p:cNvSpPr txBox="1">
            <a:spLocks noChangeArrowheads="1"/>
          </p:cNvSpPr>
          <p:nvPr/>
        </p:nvSpPr>
        <p:spPr bwMode="auto">
          <a:xfrm>
            <a:off x="5297488" y="2155825"/>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PAMANA</a:t>
            </a:r>
          </a:p>
        </p:txBody>
      </p:sp>
      <p:sp>
        <p:nvSpPr>
          <p:cNvPr id="178211" name="Text Box 35"/>
          <p:cNvSpPr txBox="1">
            <a:spLocks noChangeArrowheads="1"/>
          </p:cNvSpPr>
          <p:nvPr/>
        </p:nvSpPr>
        <p:spPr bwMode="auto">
          <a:xfrm>
            <a:off x="5322888" y="2133600"/>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TIPAN</a:t>
            </a:r>
          </a:p>
        </p:txBody>
      </p:sp>
      <p:sp>
        <p:nvSpPr>
          <p:cNvPr id="178212" name="Text Box 36"/>
          <p:cNvSpPr txBox="1">
            <a:spLocks noChangeArrowheads="1"/>
          </p:cNvSpPr>
          <p:nvPr/>
        </p:nvSpPr>
        <p:spPr bwMode="auto">
          <a:xfrm>
            <a:off x="5302250" y="2125663"/>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latin typeface="Kosher-Normal" charset="0"/>
              </a:rPr>
              <a:t>KASUNDUAN</a:t>
            </a:r>
          </a:p>
        </p:txBody>
      </p:sp>
      <p:sp>
        <p:nvSpPr>
          <p:cNvPr id="178213" name="Text Box 37"/>
          <p:cNvSpPr txBox="1">
            <a:spLocks noChangeArrowheads="1"/>
          </p:cNvSpPr>
          <p:nvPr/>
        </p:nvSpPr>
        <p:spPr bwMode="auto">
          <a:xfrm>
            <a:off x="5445125" y="2106613"/>
            <a:ext cx="3286125" cy="641350"/>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b="0">
                <a:solidFill>
                  <a:srgbClr val="FC0000"/>
                </a:solidFill>
                <a:latin typeface="Kosher-Normal" charset="0"/>
              </a:rPr>
              <a:t>TIPAN</a:t>
            </a:r>
          </a:p>
        </p:txBody>
      </p:sp>
      <p:sp>
        <p:nvSpPr>
          <p:cNvPr id="67612"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40"/>
          <p:cNvSpPr>
            <a:spLocks noChangeShapeType="1"/>
          </p:cNvSpPr>
          <p:nvPr/>
        </p:nvSpPr>
        <p:spPr bwMode="auto">
          <a:xfrm>
            <a:off x="2133600" y="6007100"/>
            <a:ext cx="19542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703"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178208"/>
                                        </p:tgtEl>
                                        <p:attrNameLst>
                                          <p:attrName>style.visibility</p:attrName>
                                        </p:attrNameLst>
                                      </p:cBhvr>
                                      <p:to>
                                        <p:strVal val="visible"/>
                                      </p:to>
                                    </p:set>
                                    <p:anim calcmode="lin" valueType="num">
                                      <p:cBhvr>
                                        <p:cTn id="126" dur="500" fill="hold"/>
                                        <p:tgtEl>
                                          <p:spTgt spid="178208"/>
                                        </p:tgtEl>
                                        <p:attrNameLst>
                                          <p:attrName>ppt_w</p:attrName>
                                        </p:attrNameLst>
                                      </p:cBhvr>
                                      <p:tavLst>
                                        <p:tav tm="0">
                                          <p:val>
                                            <p:strVal val="2/3*#ppt_w"/>
                                          </p:val>
                                        </p:tav>
                                        <p:tav tm="100000">
                                          <p:val>
                                            <p:strVal val="#ppt_w"/>
                                          </p:val>
                                        </p:tav>
                                      </p:tavLst>
                                    </p:anim>
                                    <p:anim calcmode="lin" valueType="num">
                                      <p:cBhvr>
                                        <p:cTn id="127"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178210"/>
                                        </p:tgtEl>
                                        <p:attrNameLst>
                                          <p:attrName>style.visibility</p:attrName>
                                        </p:attrNameLst>
                                      </p:cBhvr>
                                      <p:to>
                                        <p:strVal val="visible"/>
                                      </p:to>
                                    </p:set>
                                    <p:anim calcmode="lin" valueType="num">
                                      <p:cBhvr>
                                        <p:cTn id="139" dur="500" fill="hold"/>
                                        <p:tgtEl>
                                          <p:spTgt spid="178210"/>
                                        </p:tgtEl>
                                        <p:attrNameLst>
                                          <p:attrName>ppt_w</p:attrName>
                                        </p:attrNameLst>
                                      </p:cBhvr>
                                      <p:tavLst>
                                        <p:tav tm="0">
                                          <p:val>
                                            <p:strVal val="2/3*#ppt_w"/>
                                          </p:val>
                                        </p:tav>
                                        <p:tav tm="100000">
                                          <p:val>
                                            <p:strVal val="#ppt_w"/>
                                          </p:val>
                                        </p:tav>
                                      </p:tavLst>
                                    </p:anim>
                                    <p:anim calcmode="lin" valueType="num">
                                      <p:cBhvr>
                                        <p:cTn id="140"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178211"/>
                                        </p:tgtEl>
                                        <p:attrNameLst>
                                          <p:attrName>style.visibility</p:attrName>
                                        </p:attrNameLst>
                                      </p:cBhvr>
                                      <p:to>
                                        <p:strVal val="visible"/>
                                      </p:to>
                                    </p:set>
                                    <p:anim calcmode="lin" valueType="num">
                                      <p:cBhvr>
                                        <p:cTn id="145" dur="500" fill="hold"/>
                                        <p:tgtEl>
                                          <p:spTgt spid="178211"/>
                                        </p:tgtEl>
                                        <p:attrNameLst>
                                          <p:attrName>ppt_w</p:attrName>
                                        </p:attrNameLst>
                                      </p:cBhvr>
                                      <p:tavLst>
                                        <p:tav tm="0">
                                          <p:val>
                                            <p:strVal val="2/3*#ppt_w"/>
                                          </p:val>
                                        </p:tav>
                                        <p:tav tm="100000">
                                          <p:val>
                                            <p:strVal val="#ppt_w"/>
                                          </p:val>
                                        </p:tav>
                                      </p:tavLst>
                                    </p:anim>
                                    <p:anim calcmode="lin" valueType="num">
                                      <p:cBhvr>
                                        <p:cTn id="146"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178212"/>
                                        </p:tgtEl>
                                        <p:attrNameLst>
                                          <p:attrName>style.visibility</p:attrName>
                                        </p:attrNameLst>
                                      </p:cBhvr>
                                      <p:to>
                                        <p:strVal val="visible"/>
                                      </p:to>
                                    </p:set>
                                    <p:anim calcmode="lin" valueType="num">
                                      <p:cBhvr>
                                        <p:cTn id="151" dur="500" fill="hold"/>
                                        <p:tgtEl>
                                          <p:spTgt spid="178212"/>
                                        </p:tgtEl>
                                        <p:attrNameLst>
                                          <p:attrName>ppt_w</p:attrName>
                                        </p:attrNameLst>
                                      </p:cBhvr>
                                      <p:tavLst>
                                        <p:tav tm="0">
                                          <p:val>
                                            <p:strVal val="2/3*#ppt_w"/>
                                          </p:val>
                                        </p:tav>
                                        <p:tav tm="100000">
                                          <p:val>
                                            <p:strVal val="#ppt_w"/>
                                          </p:val>
                                        </p:tav>
                                      </p:tavLst>
                                    </p:anim>
                                    <p:anim calcmode="lin" valueType="num">
                                      <p:cBhvr>
                                        <p:cTn id="152"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178208"/>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178209"/>
                                        </p:tgtEl>
                                        <p:attrNameLst>
                                          <p:attrName>style.visibility</p:attrName>
                                        </p:attrNameLst>
                                      </p:cBhvr>
                                      <p:to>
                                        <p:strVal val="visible"/>
                                      </p:to>
                                    </p:set>
                                    <p:anim calcmode="lin" valueType="num">
                                      <p:cBhvr>
                                        <p:cTn id="160" dur="500" fill="hold"/>
                                        <p:tgtEl>
                                          <p:spTgt spid="178209"/>
                                        </p:tgtEl>
                                        <p:attrNameLst>
                                          <p:attrName>ppt_w</p:attrName>
                                        </p:attrNameLst>
                                      </p:cBhvr>
                                      <p:tavLst>
                                        <p:tav tm="0">
                                          <p:val>
                                            <p:strVal val="2/3*#ppt_w"/>
                                          </p:val>
                                        </p:tav>
                                        <p:tav tm="100000">
                                          <p:val>
                                            <p:strVal val="#ppt_w"/>
                                          </p:val>
                                        </p:tav>
                                      </p:tavLst>
                                    </p:anim>
                                    <p:anim calcmode="lin" valueType="num">
                                      <p:cBhvr>
                                        <p:cTn id="161"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178212"/>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178213"/>
                                        </p:tgtEl>
                                        <p:attrNameLst>
                                          <p:attrName>style.visibility</p:attrName>
                                        </p:attrNameLst>
                                      </p:cBhvr>
                                      <p:to>
                                        <p:strVal val="visible"/>
                                      </p:to>
                                    </p:set>
                                    <p:anim calcmode="lin" valueType="num">
                                      <p:cBhvr>
                                        <p:cTn id="169" dur="500" fill="hold"/>
                                        <p:tgtEl>
                                          <p:spTgt spid="178213"/>
                                        </p:tgtEl>
                                        <p:attrNameLst>
                                          <p:attrName>ppt_w</p:attrName>
                                        </p:attrNameLst>
                                      </p:cBhvr>
                                      <p:tavLst>
                                        <p:tav tm="0">
                                          <p:val>
                                            <p:strVal val="2/3*#ppt_w"/>
                                          </p:val>
                                        </p:tav>
                                        <p:tav tm="100000">
                                          <p:val>
                                            <p:strVal val="#ppt_w"/>
                                          </p:val>
                                        </p:tav>
                                      </p:tavLst>
                                    </p:anim>
                                    <p:anim calcmode="lin" valueType="num">
                                      <p:cBhvr>
                                        <p:cTn id="170"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9698" name="Rectangle 8"/>
          <p:cNvSpPr>
            <a:spLocks noChangeArrowheads="1"/>
          </p:cNvSpPr>
          <p:nvPr/>
        </p:nvSpPr>
        <p:spPr bwMode="auto">
          <a:xfrm>
            <a:off x="428625" y="1781175"/>
            <a:ext cx="8205788" cy="255587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5400" i="1">
                <a:solidFill>
                  <a:srgbClr val="66FF78"/>
                </a:solidFill>
                <a:latin typeface="Helvetica" charset="0"/>
              </a:rPr>
              <a:t>ANG MGA TIPAN AT KASUNDUAN SA SINAUNANG PANAHON</a:t>
            </a:r>
            <a:endParaRPr lang="en-US" sz="6000" i="1">
              <a:latin typeface="Helvetica" charset="0"/>
            </a:endParaRPr>
          </a:p>
        </p:txBody>
      </p:sp>
      <p:sp>
        <p:nvSpPr>
          <p:cNvPr id="69636"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AU" b="0"/>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21</a:t>
            </a:r>
          </a:p>
        </p:txBody>
      </p:sp>
      <p:sp>
        <p:nvSpPr>
          <p:cNvPr id="29701"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71684"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474" name="Text Box 10"/>
          <p:cNvSpPr txBox="1">
            <a:spLocks noChangeArrowheads="1"/>
          </p:cNvSpPr>
          <p:nvPr/>
        </p:nvSpPr>
        <p:spPr bwMode="auto">
          <a:xfrm>
            <a:off x="393700" y="558800"/>
            <a:ext cx="3403600" cy="100330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solidFill>
                  <a:srgbClr val="FFFF00"/>
                </a:solidFill>
              </a:rPr>
              <a:t>TULONG SA PAG-ARAL #13</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22</a:t>
            </a:r>
          </a:p>
        </p:txBody>
      </p:sp>
      <p:sp>
        <p:nvSpPr>
          <p:cNvPr id="71687"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800">
              <a:solidFill>
                <a:srgbClr val="FFFFFF"/>
              </a:solidFill>
            </a:endParaRPr>
          </a:p>
        </p:txBody>
      </p:sp>
      <p:graphicFrame>
        <p:nvGraphicFramePr>
          <p:cNvPr id="574507" name="Object 43"/>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71705" name="Document" r:id="rId5" imgW="7352381" imgH="6044444" progId="Word.Document.8">
                  <p:embed/>
                </p:oleObj>
              </mc:Choice>
              <mc:Fallback>
                <p:oleObj name="Document" r:id="rId5" imgW="7352381" imgH="6044444" progId="Word.Document.8">
                  <p:embed/>
                  <p:pic>
                    <p:nvPicPr>
                      <p:cNvPr id="0" name="Object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74508" name="Picture 44"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dist="107763" dir="2700000" algn="ctr" rotWithShape="0">
              <a:schemeClr val="bg2"/>
            </a:outerShdw>
          </a:effectLst>
        </p:spPr>
      </p:pic>
      <p:sp>
        <p:nvSpPr>
          <p:cNvPr id="71689"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30729" name="Rectangle 46"/>
          <p:cNvSpPr>
            <a:spLocks noChangeArrowheads="1"/>
          </p:cNvSpPr>
          <p:nvPr/>
        </p:nvSpPr>
        <p:spPr bwMode="auto">
          <a:xfrm>
            <a:off x="241300" y="1511300"/>
            <a:ext cx="8699500"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400" i="1">
                <a:solidFill>
                  <a:srgbClr val="FFFF00"/>
                </a:solidFill>
                <a:latin typeface="Helvetica" charset="0"/>
              </a:rPr>
              <a:t>ANG MGA SINAUNANG TIPAN</a:t>
            </a:r>
            <a:endParaRPr lang="en-US" sz="48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Ezra 10:19; Ezek. 17:18</a:t>
            </a:r>
            <a:endParaRPr lang="en-US" sz="1400">
              <a:latin typeface="Times New Roman" charset="0"/>
            </a:endParaRPr>
          </a:p>
        </p:txBody>
      </p:sp>
      <p:sp>
        <p:nvSpPr>
          <p:cNvPr id="73732"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23</a:t>
            </a:r>
          </a:p>
        </p:txBody>
      </p:sp>
      <p:sp>
        <p:nvSpPr>
          <p:cNvPr id="73734"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73730" name="Object 10"/>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73753" name="Document" r:id="rId5" imgW="7352381" imgH="6044444" progId="Word.Document.8">
                  <p:embed/>
                </p:oleObj>
              </mc:Choice>
              <mc:Fallback>
                <p:oleObj name="Document" r:id="rId5" imgW="7352381" imgH="6044444" progId="Word.Document.8">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1750" name="Picture 11"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dist="107763" dir="2700000" algn="ctr" rotWithShape="0">
              <a:schemeClr val="bg2"/>
            </a:outerShdw>
          </a:effectLst>
        </p:spPr>
      </p:pic>
      <p:sp>
        <p:nvSpPr>
          <p:cNvPr id="31751" name="Rectangle 13"/>
          <p:cNvSpPr>
            <a:spLocks noChangeArrowheads="1"/>
          </p:cNvSpPr>
          <p:nvPr/>
        </p:nvSpPr>
        <p:spPr bwMode="auto">
          <a:xfrm>
            <a:off x="2230438" y="2433638"/>
            <a:ext cx="2755900" cy="8207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KAMAY</a:t>
            </a:r>
            <a:endParaRPr lang="en-US" sz="5400" i="1">
              <a:solidFill>
                <a:srgbClr val="FC0000"/>
              </a:solidFill>
              <a:latin typeface="Helvetica" charset="0"/>
            </a:endParaRPr>
          </a:p>
        </p:txBody>
      </p:sp>
      <p:sp>
        <p:nvSpPr>
          <p:cNvPr id="31752"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31753" name="Rectangle 46"/>
          <p:cNvSpPr>
            <a:spLocks noChangeArrowheads="1"/>
          </p:cNvSpPr>
          <p:nvPr/>
        </p:nvSpPr>
        <p:spPr bwMode="auto">
          <a:xfrm>
            <a:off x="241300" y="1511300"/>
            <a:ext cx="8699500"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400" i="1">
                <a:solidFill>
                  <a:srgbClr val="FFFF00"/>
                </a:solidFill>
                <a:latin typeface="Helvetica" charset="0"/>
              </a:rPr>
              <a:t>ANG MGA SINAUNANG TIPAN</a:t>
            </a:r>
            <a:endParaRPr lang="en-US" sz="48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Ruth 4:8</a:t>
            </a:r>
            <a:endParaRPr lang="en-US" sz="1400">
              <a:latin typeface="Times New Roman" charset="0"/>
            </a:endParaRPr>
          </a:p>
        </p:txBody>
      </p:sp>
      <p:sp>
        <p:nvSpPr>
          <p:cNvPr id="75780"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24</a:t>
            </a:r>
          </a:p>
        </p:txBody>
      </p:sp>
      <p:sp>
        <p:nvSpPr>
          <p:cNvPr id="75782"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75778" name="Object 11"/>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75802" name="Document" r:id="rId5" imgW="7352381" imgH="6044444" progId="Word.Document.8">
                  <p:embed/>
                </p:oleObj>
              </mc:Choice>
              <mc:Fallback>
                <p:oleObj name="Document" r:id="rId5" imgW="7352381" imgH="6044444" progId="Word.Document.8">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2774" name="Picture 12"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dist="107763" dir="2700000" algn="ctr" rotWithShape="0">
              <a:schemeClr val="bg2"/>
            </a:outerShdw>
          </a:effectLst>
        </p:spPr>
      </p:pic>
      <p:sp>
        <p:nvSpPr>
          <p:cNvPr id="32775" name="Rectangle 16"/>
          <p:cNvSpPr>
            <a:spLocks noChangeArrowheads="1"/>
          </p:cNvSpPr>
          <p:nvPr/>
        </p:nvSpPr>
        <p:spPr bwMode="auto">
          <a:xfrm>
            <a:off x="2230438" y="2433638"/>
            <a:ext cx="2755900" cy="8207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KAMAY</a:t>
            </a:r>
            <a:endParaRPr lang="en-US" sz="5400" i="1">
              <a:solidFill>
                <a:srgbClr val="8B8073"/>
              </a:solidFill>
              <a:latin typeface="Helvetica" charset="0"/>
            </a:endParaRPr>
          </a:p>
        </p:txBody>
      </p:sp>
      <p:sp>
        <p:nvSpPr>
          <p:cNvPr id="32776" name="Rectangle 17"/>
          <p:cNvSpPr>
            <a:spLocks noChangeArrowheads="1"/>
          </p:cNvSpPr>
          <p:nvPr/>
        </p:nvSpPr>
        <p:spPr bwMode="auto">
          <a:xfrm>
            <a:off x="2952750" y="3559175"/>
            <a:ext cx="4752975" cy="8207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SAPATOS</a:t>
            </a:r>
            <a:r>
              <a:rPr lang="en-US" sz="3600" i="1">
                <a:solidFill>
                  <a:schemeClr val="folHlink"/>
                </a:solidFill>
                <a:latin typeface="Helvetica" charset="0"/>
              </a:rPr>
              <a:t>		</a:t>
            </a:r>
            <a:endParaRPr lang="en-US" sz="5400" i="1">
              <a:solidFill>
                <a:schemeClr val="folHlink"/>
              </a:solidFill>
              <a:latin typeface="Helvetica" charset="0"/>
            </a:endParaRPr>
          </a:p>
        </p:txBody>
      </p:sp>
      <p:sp>
        <p:nvSpPr>
          <p:cNvPr id="32777"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32778" name="Rectangle 46"/>
          <p:cNvSpPr>
            <a:spLocks noChangeArrowheads="1"/>
          </p:cNvSpPr>
          <p:nvPr/>
        </p:nvSpPr>
        <p:spPr bwMode="auto">
          <a:xfrm>
            <a:off x="241300" y="1511300"/>
            <a:ext cx="8699500"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400" i="1">
                <a:solidFill>
                  <a:srgbClr val="FFFF00"/>
                </a:solidFill>
                <a:latin typeface="Helvetica" charset="0"/>
              </a:rPr>
              <a:t>ANG MGA SINAUNANG TIPAN</a:t>
            </a:r>
            <a:endParaRPr lang="en-US" sz="48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4"/>
          <p:cNvSpPr txBox="1">
            <a:spLocks noChangeArrowheads="1"/>
          </p:cNvSpPr>
          <p:nvPr/>
        </p:nvSpPr>
        <p:spPr bwMode="auto">
          <a:xfrm>
            <a:off x="752475" y="66675"/>
            <a:ext cx="4119563" cy="3048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Lev. 2:13; Num. 18:19; 2 Cronica 13:5</a:t>
            </a:r>
            <a:endParaRPr lang="en-US" sz="1400">
              <a:latin typeface="Times New Roman" charset="0"/>
            </a:endParaRPr>
          </a:p>
        </p:txBody>
      </p:sp>
      <p:sp>
        <p:nvSpPr>
          <p:cNvPr id="77828"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25</a:t>
            </a:r>
          </a:p>
        </p:txBody>
      </p:sp>
      <p:sp>
        <p:nvSpPr>
          <p:cNvPr id="77830"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800">
              <a:solidFill>
                <a:srgbClr val="FFFFFF"/>
              </a:solidFill>
            </a:endParaRPr>
          </a:p>
        </p:txBody>
      </p:sp>
      <p:graphicFrame>
        <p:nvGraphicFramePr>
          <p:cNvPr id="77826" name="Object 9"/>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77856" name="Document" r:id="rId5" imgW="7352381" imgH="6044444" progId="Word.Document.8">
                  <p:embed/>
                </p:oleObj>
              </mc:Choice>
              <mc:Fallback>
                <p:oleObj name="Document" r:id="rId5" imgW="7352381" imgH="6044444" progId="Word.Documen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3798" name="Picture 10"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dist="107763" dir="2700000" algn="ctr" rotWithShape="0">
              <a:schemeClr val="bg2"/>
            </a:outerShdw>
          </a:effectLst>
        </p:spPr>
      </p:pic>
      <p:sp>
        <p:nvSpPr>
          <p:cNvPr id="33799" name="Rectangle 6"/>
          <p:cNvSpPr>
            <a:spLocks noChangeArrowheads="1"/>
          </p:cNvSpPr>
          <p:nvPr/>
        </p:nvSpPr>
        <p:spPr bwMode="auto">
          <a:xfrm>
            <a:off x="2230438" y="2433638"/>
            <a:ext cx="2755900" cy="8207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KAMAY</a:t>
            </a:r>
            <a:endParaRPr lang="en-US" sz="5400" i="1">
              <a:solidFill>
                <a:srgbClr val="8B8073"/>
              </a:solidFill>
              <a:latin typeface="Helvetica" charset="0"/>
            </a:endParaRPr>
          </a:p>
        </p:txBody>
      </p:sp>
      <p:sp>
        <p:nvSpPr>
          <p:cNvPr id="588813" name="Text Box 13"/>
          <p:cNvSpPr txBox="1">
            <a:spLocks noChangeArrowheads="1"/>
          </p:cNvSpPr>
          <p:nvPr/>
        </p:nvSpPr>
        <p:spPr bwMode="auto">
          <a:xfrm>
            <a:off x="3122613" y="5783263"/>
            <a:ext cx="3267075" cy="823912"/>
          </a:xfrm>
          <a:prstGeom prst="rect">
            <a:avLst/>
          </a:prstGeom>
          <a:noFill/>
          <a:ln w="12700">
            <a:noFill/>
            <a:miter lim="800000"/>
            <a:headEnd/>
            <a:tailEnd/>
          </a:ln>
          <a:effectLst>
            <a:outerShdw dist="85194" dir="3806097" algn="ctr" rotWithShape="0">
              <a:schemeClr val="bg2"/>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i="1">
                <a:solidFill>
                  <a:srgbClr val="ED181E"/>
                </a:solidFill>
                <a:latin typeface="Helvetica" charset="0"/>
              </a:rPr>
              <a:t>	</a:t>
            </a:r>
            <a:r>
              <a:rPr lang="en-US" sz="4800" i="1">
                <a:solidFill>
                  <a:srgbClr val="ED181E"/>
                </a:solidFill>
                <a:latin typeface="Helvetica" charset="0"/>
              </a:rPr>
              <a:t>•</a:t>
            </a:r>
            <a:r>
              <a:rPr lang="en-US" sz="3600" i="1">
                <a:solidFill>
                  <a:srgbClr val="ED181E"/>
                </a:solidFill>
                <a:latin typeface="Helvetica" charset="0"/>
              </a:rPr>
              <a:t> </a:t>
            </a:r>
            <a:r>
              <a:rPr lang="en-US" sz="4800" i="1">
                <a:solidFill>
                  <a:srgbClr val="ED181E"/>
                </a:solidFill>
                <a:latin typeface="Helvetica" charset="0"/>
              </a:rPr>
              <a:t>DUGO</a:t>
            </a:r>
          </a:p>
        </p:txBody>
      </p:sp>
      <p:sp>
        <p:nvSpPr>
          <p:cNvPr id="588814" name="Oval 1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dist="89803" dir="2700000" algn="ctr" rotWithShape="0">
              <a:schemeClr val="bg2"/>
            </a:outerShdw>
          </a:effectLst>
        </p:spPr>
        <p:txBody>
          <a:bodyPr wrap="none" anchor="ctr"/>
          <a:lstStyle/>
          <a:p>
            <a:endParaRPr lang="en-AU"/>
          </a:p>
        </p:txBody>
      </p:sp>
      <p:sp>
        <p:nvSpPr>
          <p:cNvPr id="588815" name="AutoShape 15"/>
          <p:cNvSpPr>
            <a:spLocks noChangeArrowheads="1"/>
          </p:cNvSpPr>
          <p:nvPr/>
        </p:nvSpPr>
        <p:spPr bwMode="auto">
          <a:xfrm>
            <a:off x="1592263" y="4506913"/>
            <a:ext cx="1038225" cy="942975"/>
          </a:xfrm>
          <a:custGeom>
            <a:avLst/>
            <a:gdLst>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AU"/>
          </a:p>
        </p:txBody>
      </p:sp>
      <p:sp>
        <p:nvSpPr>
          <p:cNvPr id="588816" name="AutoShape 16"/>
          <p:cNvSpPr>
            <a:spLocks noChangeArrowheads="1"/>
          </p:cNvSpPr>
          <p:nvPr/>
        </p:nvSpPr>
        <p:spPr bwMode="auto">
          <a:xfrm>
            <a:off x="5992813" y="4627563"/>
            <a:ext cx="1038225" cy="942975"/>
          </a:xfrm>
          <a:custGeom>
            <a:avLst/>
            <a:gdLst>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AU"/>
          </a:p>
        </p:txBody>
      </p:sp>
      <p:sp>
        <p:nvSpPr>
          <p:cNvPr id="33804" name="Rectangle 22"/>
          <p:cNvSpPr>
            <a:spLocks noChangeArrowheads="1"/>
          </p:cNvSpPr>
          <p:nvPr/>
        </p:nvSpPr>
        <p:spPr bwMode="auto">
          <a:xfrm>
            <a:off x="2952750" y="3559175"/>
            <a:ext cx="4752975" cy="8207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spcBef>
                <a:spcPct val="50000"/>
              </a:spcBef>
            </a:pPr>
            <a:r>
              <a:rPr lang="en-US" sz="4800" i="1">
                <a:solidFill>
                  <a:srgbClr val="8B8073"/>
                </a:solidFill>
                <a:latin typeface="Helvetica" charset="0"/>
              </a:rPr>
              <a:t>•</a:t>
            </a:r>
            <a:r>
              <a:rPr lang="en-US" sz="3600" i="1">
                <a:solidFill>
                  <a:srgbClr val="8B8073"/>
                </a:solidFill>
                <a:latin typeface="Helvetica" charset="0"/>
              </a:rPr>
              <a:t> </a:t>
            </a:r>
            <a:r>
              <a:rPr lang="en-US" sz="4800" i="1">
                <a:solidFill>
                  <a:srgbClr val="8B8073"/>
                </a:solidFill>
                <a:latin typeface="Helvetica" charset="0"/>
              </a:rPr>
              <a:t>SAPATOS</a:t>
            </a:r>
            <a:r>
              <a:rPr lang="en-US" sz="3600" i="1">
                <a:solidFill>
                  <a:srgbClr val="8B8073"/>
                </a:solidFill>
                <a:latin typeface="Helvetica" charset="0"/>
              </a:rPr>
              <a:t>		</a:t>
            </a:r>
            <a:endParaRPr lang="en-US" sz="5400" i="1">
              <a:solidFill>
                <a:srgbClr val="8B8073"/>
              </a:solidFill>
              <a:latin typeface="Helvetica" charset="0"/>
            </a:endParaRPr>
          </a:p>
        </p:txBody>
      </p:sp>
      <p:sp>
        <p:nvSpPr>
          <p:cNvPr id="33805" name="Rectangle 23"/>
          <p:cNvSpPr>
            <a:spLocks noChangeArrowheads="1"/>
          </p:cNvSpPr>
          <p:nvPr/>
        </p:nvSpPr>
        <p:spPr bwMode="auto">
          <a:xfrm>
            <a:off x="3692525" y="4665663"/>
            <a:ext cx="3348038" cy="1643062"/>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spcBef>
                <a:spcPct val="50000"/>
              </a:spcBef>
            </a:pPr>
            <a:r>
              <a:rPr lang="en-US" sz="4800" i="1">
                <a:solidFill>
                  <a:srgbClr val="FC0000"/>
                </a:solidFill>
                <a:latin typeface="Helvetica" charset="0"/>
              </a:rPr>
              <a:t>•</a:t>
            </a:r>
            <a:r>
              <a:rPr lang="en-US" sz="3600" i="1">
                <a:solidFill>
                  <a:srgbClr val="FC0000"/>
                </a:solidFill>
                <a:latin typeface="Helvetica" charset="0"/>
              </a:rPr>
              <a:t> </a:t>
            </a:r>
            <a:r>
              <a:rPr lang="en-US" sz="4800" i="1">
                <a:solidFill>
                  <a:srgbClr val="FC0000"/>
                </a:solidFill>
                <a:latin typeface="Helvetica" charset="0"/>
              </a:rPr>
              <a:t>ASIN</a:t>
            </a:r>
            <a:r>
              <a:rPr lang="en-US" sz="3600" i="1">
                <a:solidFill>
                  <a:srgbClr val="FC0000"/>
                </a:solidFill>
                <a:latin typeface="Helvetica" charset="0"/>
              </a:rPr>
              <a:t>				</a:t>
            </a:r>
            <a:endParaRPr lang="en-US" sz="5400" i="1">
              <a:solidFill>
                <a:srgbClr val="FC0000"/>
              </a:solidFill>
              <a:latin typeface="Helvetica" charset="0"/>
            </a:endParaRPr>
          </a:p>
        </p:txBody>
      </p:sp>
      <p:sp>
        <p:nvSpPr>
          <p:cNvPr id="77839"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33807"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33808" name="Rectangle 46"/>
          <p:cNvSpPr>
            <a:spLocks noChangeArrowheads="1"/>
          </p:cNvSpPr>
          <p:nvPr/>
        </p:nvSpPr>
        <p:spPr bwMode="auto">
          <a:xfrm>
            <a:off x="241300" y="1511300"/>
            <a:ext cx="8699500"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400" i="1">
                <a:solidFill>
                  <a:srgbClr val="FFFF00"/>
                </a:solidFill>
                <a:latin typeface="Helvetica" charset="0"/>
              </a:rPr>
              <a:t>ANG MGA SINAUNANG TIPAN</a:t>
            </a:r>
            <a:endParaRPr lang="en-US" sz="4800" i="1">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grpId="0" nodeType="clickEffect">
                                  <p:stCondLst>
                                    <p:cond delay="0"/>
                                  </p:stCondLst>
                                  <p:childTnLst>
                                    <p:animEffect transition="out" filter="dissolve">
                                      <p:cBhvr>
                                        <p:cTn id="10" dur="500"/>
                                        <p:tgtEl>
                                          <p:spTgt spid="588814"/>
                                        </p:tgtEl>
                                      </p:cBhvr>
                                    </p:animEffect>
                                    <p:set>
                                      <p:cBhvr>
                                        <p:cTn id="11" dur="1" fill="hold">
                                          <p:stCondLst>
                                            <p:cond delay="499"/>
                                          </p:stCondLst>
                                        </p:cTn>
                                        <p:tgtEl>
                                          <p:spTgt spid="588814"/>
                                        </p:tgtEl>
                                        <p:attrNameLst>
                                          <p:attrName>style.visibility</p:attrName>
                                        </p:attrNameLst>
                                      </p:cBhvr>
                                      <p:to>
                                        <p:strVal val="hidden"/>
                                      </p:to>
                                    </p:set>
                                  </p:childTnLst>
                                </p:cTn>
                              </p:par>
                            </p:childTnLst>
                          </p:cTn>
                        </p:par>
                        <p:par>
                          <p:cTn id="12" fill="hold" nodeType="afterGroup">
                            <p:stCondLst>
                              <p:cond delay="500"/>
                            </p:stCondLst>
                            <p:childTnLst>
                              <p:par>
                                <p:cTn id="13" presetID="23" presetClass="entr" presetSubtype="528" fill="hold" grpId="1" nodeType="afterEffect">
                                  <p:stCondLst>
                                    <p:cond delay="0"/>
                                  </p:stCondLst>
                                  <p:childTnLst>
                                    <p:set>
                                      <p:cBhvr>
                                        <p:cTn id="14" dur="1" fill="hold">
                                          <p:stCondLst>
                                            <p:cond delay="0"/>
                                          </p:stCondLst>
                                        </p:cTn>
                                        <p:tgtEl>
                                          <p:spTgt spid="588814"/>
                                        </p:tgtEl>
                                        <p:attrNameLst>
                                          <p:attrName>style.visibility</p:attrName>
                                        </p:attrNameLst>
                                      </p:cBhvr>
                                      <p:to>
                                        <p:strVal val="visible"/>
                                      </p:to>
                                    </p:set>
                                    <p:anim calcmode="lin" valueType="num">
                                      <p:cBhvr>
                                        <p:cTn id="15" dur="500" fill="hold"/>
                                        <p:tgtEl>
                                          <p:spTgt spid="588814"/>
                                        </p:tgtEl>
                                        <p:attrNameLst>
                                          <p:attrName>ppt_w</p:attrName>
                                        </p:attrNameLst>
                                      </p:cBhvr>
                                      <p:tavLst>
                                        <p:tav tm="0">
                                          <p:val>
                                            <p:fltVal val="0"/>
                                          </p:val>
                                        </p:tav>
                                        <p:tav tm="100000">
                                          <p:val>
                                            <p:strVal val="#ppt_w"/>
                                          </p:val>
                                        </p:tav>
                                      </p:tavLst>
                                    </p:anim>
                                    <p:anim calcmode="lin" valueType="num">
                                      <p:cBhvr>
                                        <p:cTn id="16" dur="500" fill="hold"/>
                                        <p:tgtEl>
                                          <p:spTgt spid="588814"/>
                                        </p:tgtEl>
                                        <p:attrNameLst>
                                          <p:attrName>ppt_h</p:attrName>
                                        </p:attrNameLst>
                                      </p:cBhvr>
                                      <p:tavLst>
                                        <p:tav tm="0">
                                          <p:val>
                                            <p:fltVal val="0"/>
                                          </p:val>
                                        </p:tav>
                                        <p:tav tm="100000">
                                          <p:val>
                                            <p:strVal val="#ppt_h"/>
                                          </p:val>
                                        </p:tav>
                                      </p:tavLst>
                                    </p:anim>
                                    <p:anim calcmode="lin" valueType="num">
                                      <p:cBhvr>
                                        <p:cTn id="17" dur="500" fill="hold"/>
                                        <p:tgtEl>
                                          <p:spTgt spid="588814"/>
                                        </p:tgtEl>
                                        <p:attrNameLst>
                                          <p:attrName>ppt_x</p:attrName>
                                        </p:attrNameLst>
                                      </p:cBhvr>
                                      <p:tavLst>
                                        <p:tav tm="0">
                                          <p:val>
                                            <p:fltVal val="0.5"/>
                                          </p:val>
                                        </p:tav>
                                        <p:tav tm="100000">
                                          <p:val>
                                            <p:strVal val="#ppt_x"/>
                                          </p:val>
                                        </p:tav>
                                      </p:tavLst>
                                    </p:anim>
                                    <p:anim calcmode="lin" valueType="num">
                                      <p:cBhvr>
                                        <p:cTn id="18"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88815"/>
                                        </p:tgtEl>
                                        <p:attrNameLst>
                                          <p:attrName>style.visibility</p:attrName>
                                        </p:attrNameLst>
                                      </p:cBhvr>
                                      <p:to>
                                        <p:strVal val="visible"/>
                                      </p:to>
                                    </p:set>
                                    <p:anim calcmode="lin" valueType="num">
                                      <p:cBhvr additive="base">
                                        <p:cTn id="23" dur="500" fill="hold"/>
                                        <p:tgtEl>
                                          <p:spTgt spid="588815"/>
                                        </p:tgtEl>
                                        <p:attrNameLst>
                                          <p:attrName>ppt_x</p:attrName>
                                        </p:attrNameLst>
                                      </p:cBhvr>
                                      <p:tavLst>
                                        <p:tav tm="0">
                                          <p:val>
                                            <p:strVal val="0-#ppt_w/2"/>
                                          </p:val>
                                        </p:tav>
                                        <p:tav tm="100000">
                                          <p:val>
                                            <p:strVal val="#ppt_x"/>
                                          </p:val>
                                        </p:tav>
                                      </p:tavLst>
                                    </p:anim>
                                    <p:anim calcmode="lin" valueType="num">
                                      <p:cBhvr additive="base">
                                        <p:cTn id="24" dur="500" fill="hold"/>
                                        <p:tgtEl>
                                          <p:spTgt spid="588815"/>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2" fill="hold" grpId="0" nodeType="afterEffect">
                                  <p:stCondLst>
                                    <p:cond delay="0"/>
                                  </p:stCondLst>
                                  <p:childTnLst>
                                    <p:set>
                                      <p:cBhvr>
                                        <p:cTn id="27" dur="1" fill="hold">
                                          <p:stCondLst>
                                            <p:cond delay="0"/>
                                          </p:stCondLst>
                                        </p:cTn>
                                        <p:tgtEl>
                                          <p:spTgt spid="588816"/>
                                        </p:tgtEl>
                                        <p:attrNameLst>
                                          <p:attrName>style.visibility</p:attrName>
                                        </p:attrNameLst>
                                      </p:cBhvr>
                                      <p:to>
                                        <p:strVal val="visible"/>
                                      </p:to>
                                    </p:set>
                                    <p:anim calcmode="lin" valueType="num">
                                      <p:cBhvr additive="base">
                                        <p:cTn id="28" dur="500" fill="hold"/>
                                        <p:tgtEl>
                                          <p:spTgt spid="588816"/>
                                        </p:tgtEl>
                                        <p:attrNameLst>
                                          <p:attrName>ppt_x</p:attrName>
                                        </p:attrNameLst>
                                      </p:cBhvr>
                                      <p:tavLst>
                                        <p:tav tm="0">
                                          <p:val>
                                            <p:strVal val="1+#ppt_w/2"/>
                                          </p:val>
                                        </p:tav>
                                        <p:tav tm="100000">
                                          <p:val>
                                            <p:strVal val="#ppt_x"/>
                                          </p:val>
                                        </p:tav>
                                      </p:tavLst>
                                    </p:anim>
                                    <p:anim calcmode="lin" valueType="num">
                                      <p:cBhvr additive="base">
                                        <p:cTn id="29"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P spid="588814" grpId="1" animBg="1"/>
      <p:bldP spid="588815" grpId="0" animBg="1"/>
      <p:bldP spid="5888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80049" name="Document" r:id="rId5" imgW="7352381" imgH="6044444" progId="Word.Document.8">
                  <p:embed/>
                </p:oleObj>
              </mc:Choice>
              <mc:Fallback>
                <p:oleObj name="Document" r:id="rId5" imgW="7352381" imgH="6044444"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4818" name="Picture 3" descr="Nahal Beersheba with sheep at water"/>
          <p:cNvPicPr preferRelativeResize="0">
            <a:picLocks noChangeAspect="1" noChangeArrowheads="1"/>
          </p:cNvPicPr>
          <p:nvPr>
            <p:custDataLst>
              <p:tags r:id="rId2"/>
            </p:custDataLst>
          </p:nvPr>
        </p:nvPicPr>
        <p:blipFill>
          <a:blip r:embed="rId7"/>
          <a:srcRect/>
          <a:stretch>
            <a:fillRect/>
          </a:stretch>
        </p:blipFill>
        <p:spPr bwMode="auto">
          <a:xfrm>
            <a:off x="4152900" y="2828925"/>
            <a:ext cx="4891088" cy="3670300"/>
          </a:xfrm>
          <a:prstGeom prst="rect">
            <a:avLst/>
          </a:prstGeom>
          <a:noFill/>
          <a:ln w="9525">
            <a:noFill/>
            <a:miter lim="800000"/>
            <a:headEnd/>
            <a:tailEnd/>
          </a:ln>
          <a:effectLst>
            <a:outerShdw dist="107763" dir="2700000" algn="ctr" rotWithShape="0">
              <a:schemeClr val="bg2"/>
            </a:outerShdw>
          </a:effectLst>
        </p:spPr>
      </p:pic>
      <p:sp>
        <p:nvSpPr>
          <p:cNvPr id="641028" name="Text Box 4"/>
          <p:cNvSpPr txBox="1">
            <a:spLocks noChangeArrowheads="1"/>
          </p:cNvSpPr>
          <p:nvPr/>
        </p:nvSpPr>
        <p:spPr bwMode="auto">
          <a:xfrm>
            <a:off x="3122613" y="5783263"/>
            <a:ext cx="3267075" cy="823912"/>
          </a:xfrm>
          <a:prstGeom prst="rect">
            <a:avLst/>
          </a:prstGeom>
          <a:noFill/>
          <a:ln w="12700">
            <a:noFill/>
            <a:miter lim="800000"/>
            <a:headEnd/>
            <a:tailEnd/>
          </a:ln>
          <a:effectLst>
            <a:outerShdw dist="85194" dir="3806097" algn="ctr" rotWithShape="0">
              <a:schemeClr val="bg2"/>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i="1">
                <a:solidFill>
                  <a:srgbClr val="ED181E"/>
                </a:solidFill>
                <a:latin typeface="Helvetica" charset="0"/>
              </a:rPr>
              <a:t>	</a:t>
            </a:r>
            <a:r>
              <a:rPr lang="en-US" sz="4800" i="1">
                <a:solidFill>
                  <a:srgbClr val="ED181E"/>
                </a:solidFill>
                <a:latin typeface="Helvetica" charset="0"/>
              </a:rPr>
              <a:t>•</a:t>
            </a:r>
            <a:r>
              <a:rPr lang="en-US" sz="3600" i="1">
                <a:solidFill>
                  <a:srgbClr val="ED181E"/>
                </a:solidFill>
                <a:latin typeface="Helvetica" charset="0"/>
              </a:rPr>
              <a:t> </a:t>
            </a:r>
            <a:r>
              <a:rPr lang="en-US" sz="4800" i="1">
                <a:solidFill>
                  <a:srgbClr val="ED181E"/>
                </a:solidFill>
                <a:latin typeface="Helvetica" charset="0"/>
              </a:rPr>
              <a:t>DUGO</a:t>
            </a:r>
          </a:p>
        </p:txBody>
      </p:sp>
      <p:sp>
        <p:nvSpPr>
          <p:cNvPr id="79877"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1"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99190" dir="2388334" algn="ctr" rotWithShape="0">
              <a:schemeClr val="bg2"/>
            </a:outerShdw>
          </a:effectLst>
        </p:spPr>
        <p:txBody>
          <a:bodyPr wrap="none" anchor="ctr"/>
          <a:lstStyle/>
          <a:p>
            <a:endParaRPr lang="en-AU"/>
          </a:p>
        </p:txBody>
      </p:sp>
      <p:sp>
        <p:nvSpPr>
          <p:cNvPr id="34822"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81320" dir="3080412" algn="ctr" rotWithShape="0">
              <a:schemeClr val="bg2"/>
            </a:outerShdw>
          </a:effectLst>
        </p:spPr>
        <p:txBody>
          <a:bodyPr wrap="none" anchor="ctr"/>
          <a:lstStyle/>
          <a:p>
            <a:endParaRPr lang="en-AU"/>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26</a:t>
            </a:r>
          </a:p>
        </p:txBody>
      </p:sp>
      <p:sp>
        <p:nvSpPr>
          <p:cNvPr id="79881" name="Text Box 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34825" name="Text Box 10"/>
          <p:cNvSpPr txBox="1">
            <a:spLocks noChangeArrowheads="1"/>
          </p:cNvSpPr>
          <p:nvPr/>
        </p:nvSpPr>
        <p:spPr bwMode="auto">
          <a:xfrm>
            <a:off x="752475" y="66675"/>
            <a:ext cx="3543300" cy="30480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400"/>
              <a:t>Genesis 15</a:t>
            </a:r>
            <a:endParaRPr lang="en-US" sz="1400">
              <a:latin typeface="Times New Roman" charset="0"/>
            </a:endParaRPr>
          </a:p>
        </p:txBody>
      </p:sp>
      <p:sp>
        <p:nvSpPr>
          <p:cNvPr id="34826"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99190" dir="2388334" algn="ctr" rotWithShape="0">
              <a:schemeClr val="bg2"/>
            </a:outerShdw>
          </a:effectLst>
        </p:spPr>
        <p:txBody>
          <a:bodyPr wrap="none" anchor="ctr"/>
          <a:lstStyle/>
          <a:p>
            <a:endParaRPr lang="en-AU"/>
          </a:p>
        </p:txBody>
      </p:sp>
      <p:sp>
        <p:nvSpPr>
          <p:cNvPr id="34827"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81320" dir="3080412" algn="ctr" rotWithShape="0">
              <a:schemeClr val="bg2"/>
            </a:outerShdw>
          </a:effectLst>
        </p:spPr>
        <p:txBody>
          <a:bodyPr wrap="none" anchor="ctr"/>
          <a:lstStyle/>
          <a:p>
            <a:endParaRPr lang="en-AU"/>
          </a:p>
        </p:txBody>
      </p:sp>
      <p:sp>
        <p:nvSpPr>
          <p:cNvPr id="34828" name="Text Box 14"/>
          <p:cNvSpPr txBox="1">
            <a:spLocks noChangeArrowheads="1"/>
          </p:cNvSpPr>
          <p:nvPr/>
        </p:nvSpPr>
        <p:spPr bwMode="auto">
          <a:xfrm>
            <a:off x="2270125" y="4505325"/>
            <a:ext cx="552450" cy="823913"/>
          </a:xfrm>
          <a:prstGeom prst="rect">
            <a:avLst/>
          </a:prstGeom>
          <a:noFill/>
          <a:ln w="9525">
            <a:noFill/>
            <a:miter lim="800000"/>
            <a:headEnd/>
            <a:tailEnd/>
          </a:ln>
          <a:effectLst>
            <a:outerShdw dist="68392" dir="4091915"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solidFill>
                  <a:srgbClr val="ED181E"/>
                </a:solidFill>
              </a:rPr>
              <a:t>X</a:t>
            </a:r>
          </a:p>
        </p:txBody>
      </p:sp>
      <p:pic>
        <p:nvPicPr>
          <p:cNvPr id="641039" name="Picture 15"/>
          <p:cNvPicPr>
            <a:picLocks noChangeAspect="1" noChangeArrowheads="1"/>
          </p:cNvPicPr>
          <p:nvPr/>
        </p:nvPicPr>
        <p:blipFill>
          <a:blip r:embed="rId8"/>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8"/>
              </a:schemeClr>
            </a:outerShdw>
          </a:effectLst>
          <a:extLst/>
        </p:spPr>
      </p:pic>
      <p:grpSp>
        <p:nvGrpSpPr>
          <p:cNvPr id="2" name="Group 280"/>
          <p:cNvGrpSpPr>
            <a:grpSpLocks/>
          </p:cNvGrpSpPr>
          <p:nvPr/>
        </p:nvGrpSpPr>
        <p:grpSpPr bwMode="auto">
          <a:xfrm>
            <a:off x="4044950" y="4881563"/>
            <a:ext cx="1433513" cy="723900"/>
            <a:chOff x="2848" y="2127"/>
            <a:chExt cx="903" cy="456"/>
          </a:xfrm>
        </p:grpSpPr>
        <p:grpSp>
          <p:nvGrpSpPr>
            <p:cNvPr id="80017" name="Group 274"/>
            <p:cNvGrpSpPr>
              <a:grpSpLocks/>
            </p:cNvGrpSpPr>
            <p:nvPr/>
          </p:nvGrpSpPr>
          <p:grpSpPr bwMode="auto">
            <a:xfrm>
              <a:off x="2848" y="2127"/>
              <a:ext cx="903" cy="456"/>
              <a:chOff x="2518" y="3105"/>
              <a:chExt cx="903" cy="456"/>
            </a:xfrm>
          </p:grpSpPr>
          <p:grpSp>
            <p:nvGrpSpPr>
              <p:cNvPr id="80021" name="Group 174"/>
              <p:cNvGrpSpPr>
                <a:grpSpLocks/>
              </p:cNvGrpSpPr>
              <p:nvPr/>
            </p:nvGrpSpPr>
            <p:grpSpPr bwMode="auto">
              <a:xfrm>
                <a:off x="2589" y="3240"/>
                <a:ext cx="642" cy="321"/>
                <a:chOff x="1867" y="699"/>
                <a:chExt cx="642" cy="365"/>
              </a:xfrm>
            </p:grpSpPr>
            <p:sp>
              <p:nvSpPr>
                <p:cNvPr id="80033"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34" name="Picture 17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22" name="Group 177"/>
              <p:cNvGrpSpPr>
                <a:grpSpLocks/>
              </p:cNvGrpSpPr>
              <p:nvPr/>
            </p:nvGrpSpPr>
            <p:grpSpPr bwMode="auto">
              <a:xfrm>
                <a:off x="2957" y="3369"/>
                <a:ext cx="464" cy="175"/>
                <a:chOff x="812" y="917"/>
                <a:chExt cx="746" cy="286"/>
              </a:xfrm>
            </p:grpSpPr>
            <p:sp>
              <p:nvSpPr>
                <p:cNvPr id="80030"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80031"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32" name="Picture 18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23" name="Group 205"/>
              <p:cNvGrpSpPr>
                <a:grpSpLocks/>
              </p:cNvGrpSpPr>
              <p:nvPr/>
            </p:nvGrpSpPr>
            <p:grpSpPr bwMode="auto">
              <a:xfrm>
                <a:off x="2670" y="3188"/>
                <a:ext cx="465" cy="197"/>
                <a:chOff x="812" y="917"/>
                <a:chExt cx="746" cy="286"/>
              </a:xfrm>
            </p:grpSpPr>
            <p:sp>
              <p:nvSpPr>
                <p:cNvPr id="80027"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80028"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29" name="Picture 2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24" name="Group 209"/>
              <p:cNvGrpSpPr>
                <a:grpSpLocks/>
              </p:cNvGrpSpPr>
              <p:nvPr/>
            </p:nvGrpSpPr>
            <p:grpSpPr bwMode="auto">
              <a:xfrm>
                <a:off x="2518" y="3105"/>
                <a:ext cx="315" cy="165"/>
                <a:chOff x="1867" y="699"/>
                <a:chExt cx="642" cy="365"/>
              </a:xfrm>
            </p:grpSpPr>
            <p:sp>
              <p:nvSpPr>
                <p:cNvPr id="80025"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26" name="Picture 2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0018" name="Group 216"/>
            <p:cNvGrpSpPr>
              <a:grpSpLocks/>
            </p:cNvGrpSpPr>
            <p:nvPr/>
          </p:nvGrpSpPr>
          <p:grpSpPr bwMode="auto">
            <a:xfrm>
              <a:off x="3252" y="2306"/>
              <a:ext cx="363" cy="115"/>
              <a:chOff x="1523" y="1162"/>
              <a:chExt cx="363" cy="115"/>
            </a:xfrm>
          </p:grpSpPr>
          <p:sp>
            <p:nvSpPr>
              <p:cNvPr id="80019"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20" name="Picture 2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79912" name="Group 226"/>
            <p:cNvGrpSpPr>
              <a:grpSpLocks/>
            </p:cNvGrpSpPr>
            <p:nvPr/>
          </p:nvGrpSpPr>
          <p:grpSpPr bwMode="auto">
            <a:xfrm>
              <a:off x="1166" y="1683"/>
              <a:ext cx="465" cy="197"/>
              <a:chOff x="812" y="917"/>
              <a:chExt cx="746" cy="286"/>
            </a:xfrm>
          </p:grpSpPr>
          <p:sp>
            <p:nvSpPr>
              <p:cNvPr id="80014"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80015"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16" name="Picture 2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3" name="Group 277"/>
            <p:cNvGrpSpPr>
              <a:grpSpLocks/>
            </p:cNvGrpSpPr>
            <p:nvPr/>
          </p:nvGrpSpPr>
          <p:grpSpPr bwMode="auto">
            <a:xfrm>
              <a:off x="714" y="1517"/>
              <a:ext cx="881" cy="437"/>
              <a:chOff x="774" y="3065"/>
              <a:chExt cx="881" cy="437"/>
            </a:xfrm>
          </p:grpSpPr>
          <p:grpSp>
            <p:nvGrpSpPr>
              <p:cNvPr id="79914" name="Group 44"/>
              <p:cNvGrpSpPr>
                <a:grpSpLocks/>
              </p:cNvGrpSpPr>
              <p:nvPr/>
            </p:nvGrpSpPr>
            <p:grpSpPr bwMode="auto">
              <a:xfrm>
                <a:off x="1207" y="3074"/>
                <a:ext cx="346" cy="123"/>
                <a:chOff x="812" y="917"/>
                <a:chExt cx="746" cy="286"/>
              </a:xfrm>
            </p:grpSpPr>
            <p:sp>
              <p:nvSpPr>
                <p:cNvPr id="80011"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80012"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13" name="Picture 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5" name="Group 48"/>
              <p:cNvGrpSpPr>
                <a:grpSpLocks/>
              </p:cNvGrpSpPr>
              <p:nvPr/>
            </p:nvGrpSpPr>
            <p:grpSpPr bwMode="auto">
              <a:xfrm>
                <a:off x="1020" y="3126"/>
                <a:ext cx="543" cy="196"/>
                <a:chOff x="995" y="675"/>
                <a:chExt cx="543" cy="196"/>
              </a:xfrm>
            </p:grpSpPr>
            <p:sp>
              <p:nvSpPr>
                <p:cNvPr id="80009"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10" name="Picture 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6" name="Group 51"/>
              <p:cNvGrpSpPr>
                <a:grpSpLocks/>
              </p:cNvGrpSpPr>
              <p:nvPr/>
            </p:nvGrpSpPr>
            <p:grpSpPr bwMode="auto">
              <a:xfrm>
                <a:off x="1165" y="3356"/>
                <a:ext cx="363" cy="115"/>
                <a:chOff x="1523" y="1162"/>
                <a:chExt cx="363" cy="115"/>
              </a:xfrm>
            </p:grpSpPr>
            <p:sp>
              <p:nvSpPr>
                <p:cNvPr id="80007"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08" name="Picture 5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7" name="Group 54"/>
              <p:cNvGrpSpPr>
                <a:grpSpLocks/>
              </p:cNvGrpSpPr>
              <p:nvPr/>
            </p:nvGrpSpPr>
            <p:grpSpPr bwMode="auto">
              <a:xfrm>
                <a:off x="1011" y="3115"/>
                <a:ext cx="642" cy="321"/>
                <a:chOff x="1867" y="699"/>
                <a:chExt cx="642" cy="365"/>
              </a:xfrm>
            </p:grpSpPr>
            <p:sp>
              <p:nvSpPr>
                <p:cNvPr id="80005"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06" name="Picture 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8" name="Group 57"/>
              <p:cNvGrpSpPr>
                <a:grpSpLocks/>
              </p:cNvGrpSpPr>
              <p:nvPr/>
            </p:nvGrpSpPr>
            <p:grpSpPr bwMode="auto">
              <a:xfrm>
                <a:off x="793" y="3325"/>
                <a:ext cx="464" cy="175"/>
                <a:chOff x="812" y="917"/>
                <a:chExt cx="746" cy="286"/>
              </a:xfrm>
            </p:grpSpPr>
            <p:sp>
              <p:nvSpPr>
                <p:cNvPr id="80002"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80003"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04" name="Picture 6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19" name="Group 61"/>
              <p:cNvGrpSpPr>
                <a:grpSpLocks/>
              </p:cNvGrpSpPr>
              <p:nvPr/>
            </p:nvGrpSpPr>
            <p:grpSpPr bwMode="auto">
              <a:xfrm>
                <a:off x="847" y="3233"/>
                <a:ext cx="315" cy="165"/>
                <a:chOff x="1867" y="699"/>
                <a:chExt cx="642" cy="365"/>
              </a:xfrm>
            </p:grpSpPr>
            <p:sp>
              <p:nvSpPr>
                <p:cNvPr id="80000"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80001" name="Picture 6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0" name="Group 92"/>
              <p:cNvGrpSpPr>
                <a:grpSpLocks/>
              </p:cNvGrpSpPr>
              <p:nvPr/>
            </p:nvGrpSpPr>
            <p:grpSpPr bwMode="auto">
              <a:xfrm>
                <a:off x="1209" y="3074"/>
                <a:ext cx="346" cy="123"/>
                <a:chOff x="812" y="917"/>
                <a:chExt cx="746" cy="286"/>
              </a:xfrm>
            </p:grpSpPr>
            <p:sp>
              <p:nvSpPr>
                <p:cNvPr id="79997"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98"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99" name="Picture 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1" name="Group 96"/>
              <p:cNvGrpSpPr>
                <a:grpSpLocks/>
              </p:cNvGrpSpPr>
              <p:nvPr/>
            </p:nvGrpSpPr>
            <p:grpSpPr bwMode="auto">
              <a:xfrm>
                <a:off x="1022" y="3126"/>
                <a:ext cx="543" cy="196"/>
                <a:chOff x="995" y="675"/>
                <a:chExt cx="543" cy="196"/>
              </a:xfrm>
            </p:grpSpPr>
            <p:sp>
              <p:nvSpPr>
                <p:cNvPr id="79995"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96" name="Picture 9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2" name="Group 99"/>
              <p:cNvGrpSpPr>
                <a:grpSpLocks/>
              </p:cNvGrpSpPr>
              <p:nvPr/>
            </p:nvGrpSpPr>
            <p:grpSpPr bwMode="auto">
              <a:xfrm>
                <a:off x="1167" y="3356"/>
                <a:ext cx="363" cy="115"/>
                <a:chOff x="1523" y="1162"/>
                <a:chExt cx="363" cy="115"/>
              </a:xfrm>
            </p:grpSpPr>
            <p:sp>
              <p:nvSpPr>
                <p:cNvPr id="79993"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94"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3" name="Group 102"/>
              <p:cNvGrpSpPr>
                <a:grpSpLocks/>
              </p:cNvGrpSpPr>
              <p:nvPr/>
            </p:nvGrpSpPr>
            <p:grpSpPr bwMode="auto">
              <a:xfrm>
                <a:off x="1013" y="3115"/>
                <a:ext cx="642" cy="321"/>
                <a:chOff x="1867" y="699"/>
                <a:chExt cx="642" cy="365"/>
              </a:xfrm>
            </p:grpSpPr>
            <p:sp>
              <p:nvSpPr>
                <p:cNvPr id="79991"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92" name="Picture 1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4" name="Group 105"/>
              <p:cNvGrpSpPr>
                <a:grpSpLocks/>
              </p:cNvGrpSpPr>
              <p:nvPr/>
            </p:nvGrpSpPr>
            <p:grpSpPr bwMode="auto">
              <a:xfrm>
                <a:off x="795" y="3325"/>
                <a:ext cx="464" cy="175"/>
                <a:chOff x="812" y="917"/>
                <a:chExt cx="746" cy="286"/>
              </a:xfrm>
            </p:grpSpPr>
            <p:sp>
              <p:nvSpPr>
                <p:cNvPr id="79988"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89"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90" name="Picture 1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5" name="Group 109"/>
              <p:cNvGrpSpPr>
                <a:grpSpLocks/>
              </p:cNvGrpSpPr>
              <p:nvPr/>
            </p:nvGrpSpPr>
            <p:grpSpPr bwMode="auto">
              <a:xfrm>
                <a:off x="849" y="3233"/>
                <a:ext cx="315" cy="165"/>
                <a:chOff x="1867" y="699"/>
                <a:chExt cx="642" cy="365"/>
              </a:xfrm>
            </p:grpSpPr>
            <p:sp>
              <p:nvSpPr>
                <p:cNvPr id="79986"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87"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6" name="Group 140"/>
              <p:cNvGrpSpPr>
                <a:grpSpLocks/>
              </p:cNvGrpSpPr>
              <p:nvPr/>
            </p:nvGrpSpPr>
            <p:grpSpPr bwMode="auto">
              <a:xfrm>
                <a:off x="1207" y="3076"/>
                <a:ext cx="346" cy="123"/>
                <a:chOff x="812" y="917"/>
                <a:chExt cx="746" cy="286"/>
              </a:xfrm>
            </p:grpSpPr>
            <p:sp>
              <p:nvSpPr>
                <p:cNvPr id="79983"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84"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85" name="Picture 1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7" name="Group 144"/>
              <p:cNvGrpSpPr>
                <a:grpSpLocks/>
              </p:cNvGrpSpPr>
              <p:nvPr/>
            </p:nvGrpSpPr>
            <p:grpSpPr bwMode="auto">
              <a:xfrm>
                <a:off x="1020" y="3128"/>
                <a:ext cx="543" cy="196"/>
                <a:chOff x="995" y="675"/>
                <a:chExt cx="543" cy="196"/>
              </a:xfrm>
            </p:grpSpPr>
            <p:sp>
              <p:nvSpPr>
                <p:cNvPr id="79981"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82" name="Picture 1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8" name="Group 147"/>
              <p:cNvGrpSpPr>
                <a:grpSpLocks/>
              </p:cNvGrpSpPr>
              <p:nvPr/>
            </p:nvGrpSpPr>
            <p:grpSpPr bwMode="auto">
              <a:xfrm>
                <a:off x="1165" y="3358"/>
                <a:ext cx="363" cy="115"/>
                <a:chOff x="1523" y="1162"/>
                <a:chExt cx="363" cy="115"/>
              </a:xfrm>
            </p:grpSpPr>
            <p:sp>
              <p:nvSpPr>
                <p:cNvPr id="79979"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80" name="Picture 14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29" name="Group 150"/>
              <p:cNvGrpSpPr>
                <a:grpSpLocks/>
              </p:cNvGrpSpPr>
              <p:nvPr/>
            </p:nvGrpSpPr>
            <p:grpSpPr bwMode="auto">
              <a:xfrm>
                <a:off x="1011" y="3117"/>
                <a:ext cx="642" cy="321"/>
                <a:chOff x="1867" y="699"/>
                <a:chExt cx="642" cy="365"/>
              </a:xfrm>
            </p:grpSpPr>
            <p:sp>
              <p:nvSpPr>
                <p:cNvPr id="79977"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78" name="Picture 1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0" name="Group 153"/>
              <p:cNvGrpSpPr>
                <a:grpSpLocks/>
              </p:cNvGrpSpPr>
              <p:nvPr/>
            </p:nvGrpSpPr>
            <p:grpSpPr bwMode="auto">
              <a:xfrm>
                <a:off x="793" y="3327"/>
                <a:ext cx="464" cy="175"/>
                <a:chOff x="812" y="917"/>
                <a:chExt cx="746" cy="286"/>
              </a:xfrm>
            </p:grpSpPr>
            <p:sp>
              <p:nvSpPr>
                <p:cNvPr id="79974"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75"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76" name="Picture 15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1" name="Group 157"/>
              <p:cNvGrpSpPr>
                <a:grpSpLocks/>
              </p:cNvGrpSpPr>
              <p:nvPr/>
            </p:nvGrpSpPr>
            <p:grpSpPr bwMode="auto">
              <a:xfrm>
                <a:off x="847" y="3235"/>
                <a:ext cx="315" cy="165"/>
                <a:chOff x="1867" y="699"/>
                <a:chExt cx="642" cy="365"/>
              </a:xfrm>
            </p:grpSpPr>
            <p:sp>
              <p:nvSpPr>
                <p:cNvPr id="79972"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73" name="Picture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2" name="Group 185"/>
              <p:cNvGrpSpPr>
                <a:grpSpLocks/>
              </p:cNvGrpSpPr>
              <p:nvPr/>
            </p:nvGrpSpPr>
            <p:grpSpPr bwMode="auto">
              <a:xfrm>
                <a:off x="1207" y="3074"/>
                <a:ext cx="346" cy="123"/>
                <a:chOff x="812" y="917"/>
                <a:chExt cx="746" cy="286"/>
              </a:xfrm>
            </p:grpSpPr>
            <p:sp>
              <p:nvSpPr>
                <p:cNvPr id="79969"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70"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71" name="Picture 18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3" name="Group 189"/>
              <p:cNvGrpSpPr>
                <a:grpSpLocks/>
              </p:cNvGrpSpPr>
              <p:nvPr/>
            </p:nvGrpSpPr>
            <p:grpSpPr bwMode="auto">
              <a:xfrm>
                <a:off x="1020" y="3126"/>
                <a:ext cx="543" cy="196"/>
                <a:chOff x="995" y="675"/>
                <a:chExt cx="543" cy="196"/>
              </a:xfrm>
            </p:grpSpPr>
            <p:sp>
              <p:nvSpPr>
                <p:cNvPr id="79967"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68" name="Picture 1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4" name="Group 192"/>
              <p:cNvGrpSpPr>
                <a:grpSpLocks/>
              </p:cNvGrpSpPr>
              <p:nvPr/>
            </p:nvGrpSpPr>
            <p:grpSpPr bwMode="auto">
              <a:xfrm>
                <a:off x="1165" y="3356"/>
                <a:ext cx="363" cy="115"/>
                <a:chOff x="1523" y="1162"/>
                <a:chExt cx="363" cy="115"/>
              </a:xfrm>
            </p:grpSpPr>
            <p:sp>
              <p:nvSpPr>
                <p:cNvPr id="79965"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66" name="Picture 19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5" name="Group 195"/>
              <p:cNvGrpSpPr>
                <a:grpSpLocks/>
              </p:cNvGrpSpPr>
              <p:nvPr/>
            </p:nvGrpSpPr>
            <p:grpSpPr bwMode="auto">
              <a:xfrm>
                <a:off x="1011" y="3115"/>
                <a:ext cx="642" cy="321"/>
                <a:chOff x="1867" y="699"/>
                <a:chExt cx="642" cy="365"/>
              </a:xfrm>
            </p:grpSpPr>
            <p:sp>
              <p:nvSpPr>
                <p:cNvPr id="79963"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64" name="Picture 1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6" name="Group 198"/>
              <p:cNvGrpSpPr>
                <a:grpSpLocks/>
              </p:cNvGrpSpPr>
              <p:nvPr/>
            </p:nvGrpSpPr>
            <p:grpSpPr bwMode="auto">
              <a:xfrm>
                <a:off x="793" y="3325"/>
                <a:ext cx="464" cy="175"/>
                <a:chOff x="812" y="917"/>
                <a:chExt cx="746" cy="286"/>
              </a:xfrm>
            </p:grpSpPr>
            <p:sp>
              <p:nvSpPr>
                <p:cNvPr id="79960"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61"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62" name="Picture 2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7" name="Group 202"/>
              <p:cNvGrpSpPr>
                <a:grpSpLocks/>
              </p:cNvGrpSpPr>
              <p:nvPr/>
            </p:nvGrpSpPr>
            <p:grpSpPr bwMode="auto">
              <a:xfrm>
                <a:off x="847" y="3233"/>
                <a:ext cx="315" cy="165"/>
                <a:chOff x="1867" y="699"/>
                <a:chExt cx="642" cy="365"/>
              </a:xfrm>
            </p:grpSpPr>
            <p:sp>
              <p:nvSpPr>
                <p:cNvPr id="79958"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59" name="Picture 2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8" name="Group 230"/>
              <p:cNvGrpSpPr>
                <a:grpSpLocks/>
              </p:cNvGrpSpPr>
              <p:nvPr/>
            </p:nvGrpSpPr>
            <p:grpSpPr bwMode="auto">
              <a:xfrm>
                <a:off x="1188" y="3065"/>
                <a:ext cx="346" cy="123"/>
                <a:chOff x="812" y="917"/>
                <a:chExt cx="746" cy="286"/>
              </a:xfrm>
            </p:grpSpPr>
            <p:sp>
              <p:nvSpPr>
                <p:cNvPr id="79955"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56"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57" name="Picture 2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39" name="Group 234"/>
              <p:cNvGrpSpPr>
                <a:grpSpLocks/>
              </p:cNvGrpSpPr>
              <p:nvPr/>
            </p:nvGrpSpPr>
            <p:grpSpPr bwMode="auto">
              <a:xfrm>
                <a:off x="1001" y="3117"/>
                <a:ext cx="543" cy="196"/>
                <a:chOff x="995" y="675"/>
                <a:chExt cx="543" cy="196"/>
              </a:xfrm>
            </p:grpSpPr>
            <p:sp>
              <p:nvSpPr>
                <p:cNvPr id="79953"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54" name="Picture 2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40" name="Group 237"/>
              <p:cNvGrpSpPr>
                <a:grpSpLocks/>
              </p:cNvGrpSpPr>
              <p:nvPr/>
            </p:nvGrpSpPr>
            <p:grpSpPr bwMode="auto">
              <a:xfrm>
                <a:off x="1146" y="3347"/>
                <a:ext cx="363" cy="115"/>
                <a:chOff x="1523" y="1162"/>
                <a:chExt cx="363" cy="115"/>
              </a:xfrm>
            </p:grpSpPr>
            <p:sp>
              <p:nvSpPr>
                <p:cNvPr id="79951"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52" name="Picture 2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41" name="Group 240"/>
              <p:cNvGrpSpPr>
                <a:grpSpLocks/>
              </p:cNvGrpSpPr>
              <p:nvPr/>
            </p:nvGrpSpPr>
            <p:grpSpPr bwMode="auto">
              <a:xfrm>
                <a:off x="992" y="3106"/>
                <a:ext cx="642" cy="321"/>
                <a:chOff x="1867" y="699"/>
                <a:chExt cx="642" cy="365"/>
              </a:xfrm>
            </p:grpSpPr>
            <p:sp>
              <p:nvSpPr>
                <p:cNvPr id="79949"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50" name="Picture 24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42" name="Group 243"/>
              <p:cNvGrpSpPr>
                <a:grpSpLocks/>
              </p:cNvGrpSpPr>
              <p:nvPr/>
            </p:nvGrpSpPr>
            <p:grpSpPr bwMode="auto">
              <a:xfrm>
                <a:off x="774" y="3316"/>
                <a:ext cx="464" cy="175"/>
                <a:chOff x="812" y="917"/>
                <a:chExt cx="746" cy="286"/>
              </a:xfrm>
            </p:grpSpPr>
            <p:sp>
              <p:nvSpPr>
                <p:cNvPr id="79946"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79947"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48" name="Picture 24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943" name="Group 247"/>
              <p:cNvGrpSpPr>
                <a:grpSpLocks/>
              </p:cNvGrpSpPr>
              <p:nvPr/>
            </p:nvGrpSpPr>
            <p:grpSpPr bwMode="auto">
              <a:xfrm>
                <a:off x="828" y="3224"/>
                <a:ext cx="315" cy="165"/>
                <a:chOff x="1867" y="699"/>
                <a:chExt cx="642" cy="365"/>
              </a:xfrm>
            </p:grpSpPr>
            <p:sp>
              <p:nvSpPr>
                <p:cNvPr id="79944"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79945" name="Picture 24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80039" name="Group 250"/>
          <p:cNvGrpSpPr>
            <a:grpSpLocks/>
          </p:cNvGrpSpPr>
          <p:nvPr/>
        </p:nvGrpSpPr>
        <p:grpSpPr bwMode="auto">
          <a:xfrm>
            <a:off x="2574925" y="4068763"/>
            <a:ext cx="979488" cy="946150"/>
            <a:chOff x="1475" y="1327"/>
            <a:chExt cx="617" cy="596"/>
          </a:xfrm>
        </p:grpSpPr>
        <p:pic>
          <p:nvPicPr>
            <p:cNvPr id="79910" name="Picture 2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Picture 2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40" name="Group 253"/>
          <p:cNvGrpSpPr>
            <a:grpSpLocks/>
          </p:cNvGrpSpPr>
          <p:nvPr/>
        </p:nvGrpSpPr>
        <p:grpSpPr bwMode="auto">
          <a:xfrm>
            <a:off x="2955925" y="3943350"/>
            <a:ext cx="1158875" cy="1141413"/>
            <a:chOff x="1475" y="1327"/>
            <a:chExt cx="617" cy="596"/>
          </a:xfrm>
        </p:grpSpPr>
        <p:pic>
          <p:nvPicPr>
            <p:cNvPr id="79908" name="Picture 25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9" name="Picture 25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41" name="Group 256"/>
          <p:cNvGrpSpPr>
            <a:grpSpLocks/>
          </p:cNvGrpSpPr>
          <p:nvPr/>
        </p:nvGrpSpPr>
        <p:grpSpPr bwMode="auto">
          <a:xfrm>
            <a:off x="2901950" y="3921125"/>
            <a:ext cx="1338263" cy="1336675"/>
            <a:chOff x="1475" y="1327"/>
            <a:chExt cx="617" cy="596"/>
          </a:xfrm>
        </p:grpSpPr>
        <p:pic>
          <p:nvPicPr>
            <p:cNvPr id="79906" name="Picture 25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Picture 25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42" name="Group 259"/>
          <p:cNvGrpSpPr>
            <a:grpSpLocks/>
          </p:cNvGrpSpPr>
          <p:nvPr/>
        </p:nvGrpSpPr>
        <p:grpSpPr bwMode="auto">
          <a:xfrm>
            <a:off x="2840038" y="3890963"/>
            <a:ext cx="1489075" cy="1546225"/>
            <a:chOff x="1475" y="1327"/>
            <a:chExt cx="617" cy="596"/>
          </a:xfrm>
        </p:grpSpPr>
        <p:pic>
          <p:nvPicPr>
            <p:cNvPr id="79904" name="Picture 2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5" name="Picture 26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043" name="Group 262"/>
          <p:cNvGrpSpPr>
            <a:grpSpLocks/>
          </p:cNvGrpSpPr>
          <p:nvPr/>
        </p:nvGrpSpPr>
        <p:grpSpPr bwMode="auto">
          <a:xfrm>
            <a:off x="2779713" y="4224338"/>
            <a:ext cx="1593850" cy="1741487"/>
            <a:chOff x="1475" y="1327"/>
            <a:chExt cx="617" cy="596"/>
          </a:xfrm>
        </p:grpSpPr>
        <p:pic>
          <p:nvPicPr>
            <p:cNvPr id="79902" name="Picture 26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Picture 26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39" name="Rectangle 3"/>
          <p:cNvSpPr>
            <a:spLocks noChangeArrowheads="1"/>
          </p:cNvSpPr>
          <p:nvPr/>
        </p:nvSpPr>
        <p:spPr bwMode="auto">
          <a:xfrm>
            <a:off x="357188" y="552450"/>
            <a:ext cx="8469312" cy="828432"/>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400" dirty="0">
                <a:solidFill>
                  <a:srgbClr val="DDEE5E"/>
                </a:solidFill>
                <a:latin typeface="Helvetica" charset="0"/>
              </a:rPr>
              <a:t>ANG </a:t>
            </a:r>
            <a:r>
              <a:rPr lang="en-US" altLang="ja-JP" sz="2400" dirty="0" smtClean="0">
                <a:solidFill>
                  <a:srgbClr val="DDEE5E"/>
                </a:solidFill>
                <a:latin typeface="Helvetica" charset="0"/>
              </a:rPr>
              <a:t>"GULUGOD" </a:t>
            </a:r>
            <a:r>
              <a:rPr lang="en-US" altLang="ja-JP" sz="2400" dirty="0">
                <a:solidFill>
                  <a:srgbClr val="DDEE5E"/>
                </a:solidFill>
                <a:latin typeface="Helvetica" charset="0"/>
              </a:rPr>
              <a:t>NG PAGPAPAHAYAG NG BIBLIYA:</a:t>
            </a:r>
          </a:p>
          <a:p>
            <a:pPr algn="ctr"/>
            <a:r>
              <a:rPr lang="en-US" sz="2400" dirty="0" err="1">
                <a:solidFill>
                  <a:srgbClr val="DDEE5E"/>
                </a:solidFill>
                <a:latin typeface="Helvetica" charset="0"/>
              </a:rPr>
              <a:t>Ang</a:t>
            </a:r>
            <a:r>
              <a:rPr lang="en-US" sz="2400" dirty="0">
                <a:solidFill>
                  <a:srgbClr val="DDEE5E"/>
                </a:solidFill>
                <a:latin typeface="Helvetica" charset="0"/>
              </a:rPr>
              <a:t> </a:t>
            </a:r>
            <a:r>
              <a:rPr lang="en-US" sz="2400" dirty="0" err="1">
                <a:solidFill>
                  <a:srgbClr val="DDEE5E"/>
                </a:solidFill>
                <a:latin typeface="Helvetica" charset="0"/>
              </a:rPr>
              <a:t>Walang</a:t>
            </a:r>
            <a:r>
              <a:rPr lang="en-US" sz="2400" dirty="0">
                <a:solidFill>
                  <a:srgbClr val="DDEE5E"/>
                </a:solidFill>
                <a:latin typeface="Helvetica" charset="0"/>
              </a:rPr>
              <a:t> </a:t>
            </a:r>
            <a:r>
              <a:rPr lang="en-US" sz="2400" dirty="0" err="1">
                <a:solidFill>
                  <a:srgbClr val="DDEE5E"/>
                </a:solidFill>
                <a:latin typeface="Helvetica" charset="0"/>
              </a:rPr>
              <a:t>Pasubaling</a:t>
            </a:r>
            <a:r>
              <a:rPr lang="en-US" sz="2400" dirty="0">
                <a:solidFill>
                  <a:srgbClr val="DDEE5E"/>
                </a:solidFill>
                <a:latin typeface="Helvetica" charset="0"/>
              </a:rPr>
              <a:t> </a:t>
            </a:r>
            <a:r>
              <a:rPr lang="en-US" sz="2400" dirty="0" err="1">
                <a:solidFill>
                  <a:srgbClr val="DDEE5E"/>
                </a:solidFill>
                <a:latin typeface="Helvetica" charset="0"/>
              </a:rPr>
              <a:t>Tipan</a:t>
            </a:r>
            <a:r>
              <a:rPr lang="en-US" sz="2400" dirty="0">
                <a:solidFill>
                  <a:srgbClr val="DDEE5E"/>
                </a:solidFill>
                <a:latin typeface="Helvetica" charset="0"/>
              </a:rPr>
              <a:t> </a:t>
            </a:r>
            <a:r>
              <a:rPr lang="en-US" sz="2400" dirty="0" err="1">
                <a:solidFill>
                  <a:srgbClr val="DDEE5E"/>
                </a:solidFill>
                <a:latin typeface="Helvetica" charset="0"/>
              </a:rPr>
              <a:t>ng</a:t>
            </a:r>
            <a:r>
              <a:rPr lang="en-US" sz="2400" dirty="0">
                <a:solidFill>
                  <a:srgbClr val="DDEE5E"/>
                </a:solidFill>
                <a:latin typeface="Helvetica" charset="0"/>
              </a:rPr>
              <a:t> </a:t>
            </a:r>
            <a:r>
              <a:rPr lang="en-US" sz="2400" dirty="0" err="1">
                <a:solidFill>
                  <a:srgbClr val="DDEE5E"/>
                </a:solidFill>
                <a:latin typeface="Helvetica" charset="0"/>
              </a:rPr>
              <a:t>Diyos</a:t>
            </a:r>
            <a:endParaRPr lang="en-US" sz="2400" dirty="0">
              <a:solidFill>
                <a:srgbClr val="DDEE5E"/>
              </a:solidFill>
              <a:latin typeface="Helvetica" charset="0"/>
            </a:endParaRPr>
          </a:p>
        </p:txBody>
      </p:sp>
      <p:sp>
        <p:nvSpPr>
          <p:cNvPr id="34840" name="Rectangle 46"/>
          <p:cNvSpPr>
            <a:spLocks noChangeArrowheads="1"/>
          </p:cNvSpPr>
          <p:nvPr/>
        </p:nvSpPr>
        <p:spPr bwMode="auto">
          <a:xfrm>
            <a:off x="241300" y="1511300"/>
            <a:ext cx="8699500" cy="7588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algn="ctr">
              <a:spcBef>
                <a:spcPct val="50000"/>
              </a:spcBef>
            </a:pPr>
            <a:r>
              <a:rPr lang="en-US" sz="4400" i="1">
                <a:solidFill>
                  <a:srgbClr val="FFFF00"/>
                </a:solidFill>
                <a:latin typeface="Helvetica" charset="0"/>
              </a:rPr>
              <a:t>ANG MGA SINAUNANG TIPAN</a:t>
            </a:r>
            <a:endParaRPr lang="en-US" sz="4800" i="1">
              <a:latin typeface="Helvetica" charset="0"/>
            </a:endParaRPr>
          </a:p>
        </p:txBody>
      </p:sp>
      <p:grpSp>
        <p:nvGrpSpPr>
          <p:cNvPr id="80044" name="Group 285"/>
          <p:cNvGrpSpPr>
            <a:grpSpLocks/>
          </p:cNvGrpSpPr>
          <p:nvPr/>
        </p:nvGrpSpPr>
        <p:grpSpPr bwMode="auto">
          <a:xfrm>
            <a:off x="481013" y="730250"/>
            <a:ext cx="8372475" cy="5051425"/>
            <a:chOff x="239" y="540"/>
            <a:chExt cx="5274" cy="3182"/>
          </a:xfrm>
        </p:grpSpPr>
        <p:sp>
          <p:nvSpPr>
            <p:cNvPr id="34843" name="AutoShape 286"/>
            <p:cNvSpPr>
              <a:spLocks noChangeArrowheads="1"/>
            </p:cNvSpPr>
            <p:nvPr/>
          </p:nvSpPr>
          <p:spPr bwMode="auto">
            <a:xfrm>
              <a:off x="239" y="540"/>
              <a:ext cx="5274" cy="3182"/>
            </a:xfrm>
            <a:prstGeom prst="roundRect">
              <a:avLst>
                <a:gd name="adj" fmla="val 16667"/>
              </a:avLst>
            </a:prstGeom>
            <a:gradFill rotWithShape="0">
              <a:gsLst>
                <a:gs pos="0">
                  <a:srgbClr val="761800"/>
                </a:gs>
                <a:gs pos="50000">
                  <a:srgbClr val="FF3300"/>
                </a:gs>
                <a:gs pos="100000">
                  <a:srgbClr val="761800"/>
                </a:gs>
              </a:gsLst>
              <a:lin ang="5400000" scaled="1"/>
            </a:gradFill>
            <a:ln w="76200">
              <a:solidFill>
                <a:srgbClr val="FF0000"/>
              </a:solidFill>
              <a:round/>
              <a:headEnd/>
              <a:tailEnd/>
            </a:ln>
            <a:effectLst>
              <a:outerShdw dist="89803" dir="2700000" algn="ctr" rotWithShape="0">
                <a:schemeClr val="bg2"/>
              </a:outerShdw>
            </a:effectLst>
          </p:spPr>
          <p:txBody>
            <a:bodyPr wrap="none" anchor="ctr"/>
            <a:lstStyle/>
            <a:p>
              <a:endParaRPr lang="en-AU"/>
            </a:p>
          </p:txBody>
        </p:sp>
        <p:sp>
          <p:nvSpPr>
            <p:cNvPr id="34844" name="Text Box 287"/>
            <p:cNvSpPr txBox="1">
              <a:spLocks noChangeArrowheads="1"/>
            </p:cNvSpPr>
            <p:nvPr/>
          </p:nvSpPr>
          <p:spPr bwMode="auto">
            <a:xfrm>
              <a:off x="427" y="825"/>
              <a:ext cx="4871" cy="2617"/>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dirty="0"/>
                <a:t>ANG </a:t>
              </a:r>
              <a:r>
                <a:rPr lang="en-US" altLang="ja-JP" sz="4400" dirty="0" smtClean="0"/>
                <a:t>"</a:t>
              </a:r>
              <a:r>
                <a:rPr lang="en-US" altLang="ja-JP" sz="4400" i="1" dirty="0" smtClean="0"/>
                <a:t>TIPAN </a:t>
              </a:r>
              <a:r>
                <a:rPr lang="en-US" altLang="ja-JP" sz="4400" i="1" dirty="0"/>
                <a:t>NG </a:t>
              </a:r>
              <a:r>
                <a:rPr lang="en-US" altLang="ja-JP" sz="4400" i="1" dirty="0" smtClean="0"/>
                <a:t>DUGO</a:t>
              </a:r>
              <a:r>
                <a:rPr lang="en-US" altLang="ja-JP" sz="4400" dirty="0" smtClean="0"/>
                <a:t>": </a:t>
              </a:r>
              <a:r>
                <a:rPr lang="en-US" altLang="ja-JP" sz="4400" dirty="0"/>
                <a:t>GANAP NA PAGBIGKIS HANGGANG SA KAMATAYAN NG ISA SA MGA </a:t>
              </a:r>
              <a:r>
                <a:rPr lang="en-US" altLang="ja-JP" sz="4400" dirty="0" smtClean="0"/>
                <a:t>"NAGLAGDA" </a:t>
              </a:r>
              <a:r>
                <a:rPr lang="en-US" altLang="ja-JP" sz="4400" dirty="0"/>
                <a:t>SA KASUNDUAN!</a:t>
              </a:r>
              <a:endParaRPr lang="en-US" sz="4400" dirty="0">
                <a:solidFill>
                  <a:srgbClr val="0000FF"/>
                </a:solidFill>
              </a:endParaRPr>
            </a:p>
          </p:txBody>
        </p:sp>
      </p:grpSp>
      <p:grpSp>
        <p:nvGrpSpPr>
          <p:cNvPr id="80045" name="Group 288"/>
          <p:cNvGrpSpPr>
            <a:grpSpLocks/>
          </p:cNvGrpSpPr>
          <p:nvPr/>
        </p:nvGrpSpPr>
        <p:grpSpPr bwMode="auto">
          <a:xfrm>
            <a:off x="209550" y="965200"/>
            <a:ext cx="8372475" cy="5051425"/>
            <a:chOff x="283" y="978"/>
            <a:chExt cx="5274" cy="3182"/>
          </a:xfrm>
        </p:grpSpPr>
        <p:sp>
          <p:nvSpPr>
            <p:cNvPr id="34841"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dist="68392" dir="1308085" algn="ctr" rotWithShape="0">
                <a:schemeClr val="bg2"/>
              </a:outerShdw>
            </a:effectLst>
          </p:spPr>
          <p:txBody>
            <a:bodyPr wrap="none" anchor="ctr"/>
            <a:lstStyle/>
            <a:p>
              <a:endParaRPr lang="en-AU"/>
            </a:p>
          </p:txBody>
        </p:sp>
        <p:sp>
          <p:nvSpPr>
            <p:cNvPr id="34842" name="Text Box 290"/>
            <p:cNvSpPr txBox="1">
              <a:spLocks noChangeArrowheads="1"/>
            </p:cNvSpPr>
            <p:nvPr/>
          </p:nvSpPr>
          <p:spPr bwMode="auto">
            <a:xfrm>
              <a:off x="438" y="1177"/>
              <a:ext cx="4917" cy="2743"/>
            </a:xfrm>
            <a:prstGeom prst="rect">
              <a:avLst/>
            </a:prstGeom>
            <a:noFill/>
            <a:ln w="9525">
              <a:noFill/>
              <a:miter lim="800000"/>
              <a:headEnd/>
              <a:tailEnd/>
            </a:ln>
            <a:effectLst>
              <a:outerShdw dist="109250" dir="2132261"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dirty="0">
                  <a:latin typeface="Arial" charset="0"/>
                </a:rPr>
                <a:t>[</a:t>
              </a:r>
              <a:r>
                <a:rPr lang="en-US" sz="3200" dirty="0" err="1">
                  <a:latin typeface="Arial" charset="0"/>
                </a:rPr>
                <a:t>Ang</a:t>
              </a:r>
              <a:r>
                <a:rPr lang="en-US" sz="3200" dirty="0">
                  <a:latin typeface="Arial" charset="0"/>
                </a:rPr>
                <a:t> </a:t>
              </a:r>
              <a:r>
                <a:rPr lang="en-US" sz="3200" dirty="0" err="1">
                  <a:latin typeface="Arial" charset="0"/>
                </a:rPr>
                <a:t>Diyos</a:t>
              </a:r>
              <a:r>
                <a:rPr lang="en-US" sz="3200" dirty="0">
                  <a:latin typeface="Arial" charset="0"/>
                </a:rPr>
                <a:t>]</a:t>
              </a:r>
              <a:r>
                <a:rPr lang="en-US" sz="2400" dirty="0">
                  <a:latin typeface="Arial" charset="0"/>
                </a:rPr>
                <a:t> </a:t>
              </a:r>
              <a:r>
                <a:rPr lang="en-US" sz="3200" dirty="0">
                  <a:latin typeface="Arial" charset="0"/>
                </a:rPr>
                <a:t>ay </a:t>
              </a:r>
              <a:r>
                <a:rPr lang="en-US" sz="3200" dirty="0" err="1">
                  <a:latin typeface="Arial" charset="0"/>
                </a:rPr>
                <a:t>bumaba</a:t>
              </a:r>
              <a:r>
                <a:rPr lang="en-US" sz="3200" dirty="0">
                  <a:latin typeface="Arial" charset="0"/>
                </a:rPr>
                <a:t> at </a:t>
              </a:r>
              <a:r>
                <a:rPr lang="en-US" sz="3200" dirty="0" err="1">
                  <a:latin typeface="Arial" charset="0"/>
                </a:rPr>
                <a:t>nakipagtipan</a:t>
              </a:r>
              <a:r>
                <a:rPr lang="en-US" sz="3200" dirty="0">
                  <a:latin typeface="Arial" charset="0"/>
                </a:rPr>
                <a:t> </a:t>
              </a:r>
              <a:r>
                <a:rPr lang="en-US" sz="3200" dirty="0" err="1">
                  <a:latin typeface="Arial" charset="0"/>
                </a:rPr>
                <a:t>kay</a:t>
              </a:r>
              <a:r>
                <a:rPr lang="en-US" sz="3200" dirty="0">
                  <a:latin typeface="Arial" charset="0"/>
                </a:rPr>
                <a:t> Abram (</a:t>
              </a:r>
              <a:r>
                <a:rPr lang="en-US" sz="3200" dirty="0" err="1">
                  <a:latin typeface="Arial" charset="0"/>
                </a:rPr>
                <a:t>Tipan</a:t>
              </a:r>
              <a:r>
                <a:rPr lang="en-US" sz="3200" dirty="0">
                  <a:latin typeface="Arial" charset="0"/>
                </a:rPr>
                <a:t> </a:t>
              </a:r>
              <a:r>
                <a:rPr lang="en-US" sz="3200" dirty="0" err="1">
                  <a:latin typeface="Arial" charset="0"/>
                </a:rPr>
                <a:t>ni</a:t>
              </a:r>
              <a:r>
                <a:rPr lang="en-US" sz="3200" dirty="0">
                  <a:latin typeface="Arial" charset="0"/>
                </a:rPr>
                <a:t> Abraham).  Nang </a:t>
              </a:r>
              <a:r>
                <a:rPr lang="en-US" altLang="ja-JP" sz="3200" dirty="0" smtClean="0">
                  <a:latin typeface="Arial" charset="0"/>
                </a:rPr>
                <a:t>"</a:t>
              </a:r>
              <a:r>
                <a:rPr lang="en-US" altLang="ja-JP" sz="3200" dirty="0" err="1" smtClean="0">
                  <a:latin typeface="Arial" charset="0"/>
                </a:rPr>
                <a:t>mangako</a:t>
              </a:r>
              <a:r>
                <a:rPr lang="en-US" altLang="ja-JP" sz="3200" dirty="0" smtClean="0">
                  <a:latin typeface="Arial" charset="0"/>
                </a:rPr>
                <a:t>" </a:t>
              </a:r>
              <a:r>
                <a:rPr lang="en-US" altLang="ja-JP" sz="3200" dirty="0" err="1">
                  <a:latin typeface="Arial" charset="0"/>
                </a:rPr>
                <a:t>ang</a:t>
              </a:r>
              <a:r>
                <a:rPr lang="en-US" altLang="ja-JP" sz="3200" dirty="0">
                  <a:latin typeface="Arial" charset="0"/>
                </a:rPr>
                <a:t> </a:t>
              </a:r>
              <a:r>
                <a:rPr lang="en-US" altLang="ja-JP" sz="3200" dirty="0" err="1">
                  <a:latin typeface="Arial" charset="0"/>
                </a:rPr>
                <a:t>Diyos</a:t>
              </a:r>
              <a:r>
                <a:rPr lang="en-US" altLang="ja-JP" sz="3200" dirty="0">
                  <a:latin typeface="Arial" charset="0"/>
                </a:rPr>
                <a:t> (</a:t>
              </a:r>
              <a:r>
                <a:rPr lang="en-US" altLang="ja-JP" sz="3200" dirty="0" err="1">
                  <a:latin typeface="Arial" charset="0"/>
                </a:rPr>
                <a:t>patunay</a:t>
              </a:r>
              <a:r>
                <a:rPr lang="en-US" altLang="ja-JP" sz="3200" dirty="0">
                  <a:latin typeface="Arial" charset="0"/>
                </a:rPr>
                <a:t> </a:t>
              </a:r>
              <a:r>
                <a:rPr lang="en-US" altLang="ja-JP" sz="3200" dirty="0" err="1">
                  <a:latin typeface="Arial" charset="0"/>
                </a:rPr>
                <a:t>sa</a:t>
              </a:r>
              <a:r>
                <a:rPr lang="en-US" altLang="ja-JP" sz="3200" dirty="0">
                  <a:latin typeface="Arial" charset="0"/>
                </a:rPr>
                <a:t> </a:t>
              </a:r>
              <a:r>
                <a:rPr lang="en-US" altLang="ja-JP" sz="3200" dirty="0" err="1">
                  <a:latin typeface="Arial" charset="0"/>
                </a:rPr>
                <a:t>tipan</a:t>
              </a:r>
              <a:r>
                <a:rPr lang="en-US" altLang="ja-JP" sz="3200" dirty="0">
                  <a:latin typeface="Arial" charset="0"/>
                </a:rPr>
                <a:t>) </a:t>
              </a:r>
              <a:r>
                <a:rPr lang="en-US" altLang="ja-JP" sz="3200" dirty="0" err="1">
                  <a:latin typeface="Arial" charset="0"/>
                </a:rPr>
                <a:t>ng</a:t>
              </a:r>
              <a:r>
                <a:rPr lang="en-US" altLang="ja-JP" sz="3200" dirty="0">
                  <a:latin typeface="Arial" charset="0"/>
                </a:rPr>
                <a:t> </a:t>
              </a:r>
              <a:r>
                <a:rPr lang="en-US" altLang="ja-JP" sz="3200" dirty="0" err="1">
                  <a:latin typeface="Arial" charset="0"/>
                </a:rPr>
                <a:t>anumang</a:t>
              </a:r>
              <a:r>
                <a:rPr lang="en-US" altLang="ja-JP" sz="3200" dirty="0">
                  <a:latin typeface="Arial" charset="0"/>
                </a:rPr>
                <a:t> </a:t>
              </a:r>
              <a:r>
                <a:rPr lang="en-US" altLang="ja-JP" sz="3200" dirty="0" err="1">
                  <a:latin typeface="Arial" charset="0"/>
                </a:rPr>
                <a:t>lalong</a:t>
              </a:r>
              <a:r>
                <a:rPr lang="en-US" altLang="ja-JP" sz="3200" dirty="0">
                  <a:latin typeface="Arial" charset="0"/>
                </a:rPr>
                <a:t> </a:t>
              </a:r>
              <a:r>
                <a:rPr lang="en-US" altLang="ja-JP" sz="3200" dirty="0" err="1">
                  <a:latin typeface="Arial" charset="0"/>
                </a:rPr>
                <a:t>mataas</a:t>
              </a:r>
              <a:r>
                <a:rPr lang="en-US" altLang="ja-JP" sz="3200" dirty="0">
                  <a:latin typeface="Arial" charset="0"/>
                </a:rPr>
                <a:t> ay </a:t>
              </a:r>
              <a:r>
                <a:rPr lang="en-US" altLang="ja-JP" sz="3200" dirty="0" err="1">
                  <a:latin typeface="Arial" charset="0"/>
                </a:rPr>
                <a:t>ipinanumpa</a:t>
              </a:r>
              <a:r>
                <a:rPr lang="en-US" altLang="ja-JP" sz="3200" dirty="0">
                  <a:latin typeface="Arial" charset="0"/>
                </a:rPr>
                <a:t> </a:t>
              </a:r>
              <a:r>
                <a:rPr lang="en-US" altLang="ja-JP" sz="3200" dirty="0" err="1">
                  <a:latin typeface="Arial" charset="0"/>
                </a:rPr>
                <a:t>ang</a:t>
              </a:r>
              <a:r>
                <a:rPr lang="en-US" altLang="ja-JP" sz="3200" dirty="0">
                  <a:latin typeface="Arial" charset="0"/>
                </a:rPr>
                <a:t> </a:t>
              </a:r>
              <a:r>
                <a:rPr lang="en-US" altLang="ja-JP" sz="3200" dirty="0" err="1">
                  <a:latin typeface="Arial" charset="0"/>
                </a:rPr>
                <a:t>kayang</a:t>
              </a:r>
              <a:r>
                <a:rPr lang="en-US" altLang="ja-JP" sz="3200" dirty="0">
                  <a:latin typeface="Arial" charset="0"/>
                </a:rPr>
                <a:t> </a:t>
              </a:r>
              <a:r>
                <a:rPr lang="en-US" altLang="ja-JP" sz="3200" dirty="0" err="1">
                  <a:latin typeface="Arial" charset="0"/>
                </a:rPr>
                <a:t>sarili</a:t>
              </a:r>
              <a:r>
                <a:rPr lang="en-US" altLang="ja-JP" sz="3200" dirty="0">
                  <a:latin typeface="Arial" charset="0"/>
                </a:rPr>
                <a:t> (Heb. 6:13).  Sa </a:t>
              </a:r>
              <a:r>
                <a:rPr lang="en-US" altLang="ja-JP" sz="3200" dirty="0" err="1">
                  <a:latin typeface="Arial" charset="0"/>
                </a:rPr>
                <a:t>madaling</a:t>
              </a:r>
              <a:r>
                <a:rPr lang="en-US" altLang="ja-JP" sz="3200" dirty="0">
                  <a:latin typeface="Arial" charset="0"/>
                </a:rPr>
                <a:t> </a:t>
              </a:r>
              <a:r>
                <a:rPr lang="en-US" altLang="ja-JP" sz="3200" dirty="0" err="1">
                  <a:latin typeface="Arial" charset="0"/>
                </a:rPr>
                <a:t>salita</a:t>
              </a:r>
              <a:r>
                <a:rPr lang="en-US" altLang="ja-JP" sz="3200" dirty="0">
                  <a:latin typeface="Arial" charset="0"/>
                </a:rPr>
                <a:t> </a:t>
              </a:r>
              <a:r>
                <a:rPr lang="en-US" altLang="ja-JP" sz="3200" dirty="0" err="1">
                  <a:latin typeface="Arial" charset="0"/>
                </a:rPr>
                <a:t>ito</a:t>
              </a:r>
              <a:r>
                <a:rPr lang="en-US" altLang="ja-JP" sz="3200" dirty="0">
                  <a:latin typeface="Arial" charset="0"/>
                </a:rPr>
                <a:t> ay </a:t>
              </a:r>
              <a:r>
                <a:rPr lang="en-US" altLang="ja-JP" sz="3200" dirty="0" err="1">
                  <a:latin typeface="Arial" charset="0"/>
                </a:rPr>
                <a:t>isang</a:t>
              </a:r>
              <a:r>
                <a:rPr lang="en-US" altLang="ja-JP" sz="3200" dirty="0">
                  <a:latin typeface="Arial" charset="0"/>
                </a:rPr>
                <a:t> </a:t>
              </a:r>
              <a:r>
                <a:rPr lang="en-US" altLang="ja-JP" sz="3200" dirty="0" err="1">
                  <a:latin typeface="Arial" charset="0"/>
                </a:rPr>
                <a:t>gilid</a:t>
              </a:r>
              <a:r>
                <a:rPr lang="en-US" altLang="ja-JP" sz="3200" dirty="0">
                  <a:latin typeface="Arial" charset="0"/>
                </a:rPr>
                <a:t> na </a:t>
              </a:r>
              <a:r>
                <a:rPr lang="en-US" altLang="ja-JP" sz="3200" dirty="0" err="1">
                  <a:latin typeface="Arial" charset="0"/>
                </a:rPr>
                <a:t>tipan</a:t>
              </a:r>
              <a:r>
                <a:rPr lang="en-US" altLang="ja-JP" sz="3200" dirty="0">
                  <a:latin typeface="Arial" charset="0"/>
                </a:rPr>
                <a:t>.  Kaya </a:t>
              </a:r>
              <a:r>
                <a:rPr lang="en-US" altLang="ja-JP" sz="3200" dirty="0" err="1">
                  <a:latin typeface="Arial" charset="0"/>
                </a:rPr>
                <a:t>ang</a:t>
              </a:r>
              <a:r>
                <a:rPr lang="en-US" altLang="ja-JP" sz="3200" dirty="0">
                  <a:latin typeface="Arial" charset="0"/>
                </a:rPr>
                <a:t> </a:t>
              </a:r>
              <a:r>
                <a:rPr lang="en-US" altLang="ja-JP" sz="3200" dirty="0" err="1">
                  <a:latin typeface="Arial" charset="0"/>
                </a:rPr>
                <a:t>mga</a:t>
              </a:r>
              <a:r>
                <a:rPr lang="en-US" altLang="ja-JP" sz="3200" dirty="0">
                  <a:latin typeface="Arial" charset="0"/>
                </a:rPr>
                <a:t> </a:t>
              </a:r>
              <a:r>
                <a:rPr lang="en-US" altLang="ja-JP" sz="3200" dirty="0" err="1">
                  <a:latin typeface="Arial" charset="0"/>
                </a:rPr>
                <a:t>pangako</a:t>
              </a:r>
              <a:r>
                <a:rPr lang="en-US" altLang="ja-JP" sz="3200" dirty="0">
                  <a:latin typeface="Arial" charset="0"/>
                </a:rPr>
                <a:t> ay </a:t>
              </a:r>
              <a:r>
                <a:rPr lang="en-US" altLang="ja-JP" sz="3200" dirty="0" err="1">
                  <a:latin typeface="Arial" charset="0"/>
                </a:rPr>
                <a:t>siguradong</a:t>
              </a:r>
              <a:r>
                <a:rPr lang="en-US" altLang="ja-JP" sz="3200" dirty="0">
                  <a:latin typeface="Arial" charset="0"/>
                </a:rPr>
                <a:t> </a:t>
              </a:r>
              <a:r>
                <a:rPr lang="en-US" altLang="ja-JP" sz="3200" dirty="0" err="1">
                  <a:latin typeface="Arial" charset="0"/>
                </a:rPr>
                <a:t>tiyak</a:t>
              </a:r>
              <a:r>
                <a:rPr lang="en-US" altLang="ja-JP" sz="3200" dirty="0" smtClean="0">
                  <a:latin typeface="Arial" charset="0"/>
                </a:rPr>
                <a:t>."</a:t>
              </a:r>
              <a:endParaRPr lang="en-US" altLang="ja-JP" sz="2400" dirty="0">
                <a:latin typeface="Arial" charset="0"/>
              </a:endParaRPr>
            </a:p>
            <a:p>
              <a:pPr algn="ctr">
                <a:spcBef>
                  <a:spcPct val="50000"/>
                </a:spcBef>
              </a:pPr>
              <a:r>
                <a:rPr lang="en-US" sz="1400" dirty="0">
                  <a:latin typeface="Arial" charset="0"/>
                </a:rPr>
                <a:t>                                           Walvoord/Zuck, </a:t>
              </a:r>
              <a:r>
                <a:rPr lang="en-US" sz="1400" i="1" dirty="0">
                  <a:latin typeface="Arial" charset="0"/>
                </a:rPr>
                <a:t>The Bible Knowledge Commentary</a:t>
              </a:r>
              <a:endParaRPr lang="en-US" sz="4000" dirty="0">
                <a:solidFill>
                  <a:srgbClr val="0000FF"/>
                </a:solidFill>
                <a:latin typeface="Arial"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0039"/>
                                        </p:tgtEl>
                                        <p:attrNameLst>
                                          <p:attrName>style.visibility</p:attrName>
                                        </p:attrNameLst>
                                      </p:cBhvr>
                                      <p:to>
                                        <p:strVal val="visible"/>
                                      </p:to>
                                    </p:set>
                                    <p:anim calcmode="lin" valueType="num">
                                      <p:cBhvr>
                                        <p:cTn id="7" dur="3000" fill="hold"/>
                                        <p:tgtEl>
                                          <p:spTgt spid="80039"/>
                                        </p:tgtEl>
                                        <p:attrNameLst>
                                          <p:attrName>ppt_w</p:attrName>
                                        </p:attrNameLst>
                                      </p:cBhvr>
                                      <p:tavLst>
                                        <p:tav tm="0">
                                          <p:val>
                                            <p:fltVal val="0"/>
                                          </p:val>
                                        </p:tav>
                                        <p:tav tm="100000">
                                          <p:val>
                                            <p:strVal val="#ppt_w"/>
                                          </p:val>
                                        </p:tav>
                                      </p:tavLst>
                                    </p:anim>
                                    <p:anim calcmode="lin" valueType="num">
                                      <p:cBhvr>
                                        <p:cTn id="8" dur="3000" fill="hold"/>
                                        <p:tgtEl>
                                          <p:spTgt spid="80039"/>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80039"/>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80040"/>
                                        </p:tgtEl>
                                        <p:attrNameLst>
                                          <p:attrName>style.visibility</p:attrName>
                                        </p:attrNameLst>
                                      </p:cBhvr>
                                      <p:to>
                                        <p:strVal val="visible"/>
                                      </p:to>
                                    </p:set>
                                    <p:animEffect transition="in" filter="dissolve">
                                      <p:cBhvr>
                                        <p:cTn id="30" dur="1000"/>
                                        <p:tgtEl>
                                          <p:spTgt spid="80040"/>
                                        </p:tgtEl>
                                      </p:cBhvr>
                                    </p:animEffect>
                                  </p:childTnLst>
                                  <p:subTnLst>
                                    <p:set>
                                      <p:cBhvr override="childStyle">
                                        <p:cTn dur="1" fill="hold" display="0" masterRel="sameClick" afterEffect="1">
                                          <p:stCondLst>
                                            <p:cond evt="end" delay="0">
                                              <p:tn val="28"/>
                                            </p:cond>
                                          </p:stCondLst>
                                        </p:cTn>
                                        <p:tgtEl>
                                          <p:spTgt spid="80040"/>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80041"/>
                                        </p:tgtEl>
                                        <p:attrNameLst>
                                          <p:attrName>style.visibility</p:attrName>
                                        </p:attrNameLst>
                                      </p:cBhvr>
                                      <p:to>
                                        <p:strVal val="visible"/>
                                      </p:to>
                                    </p:set>
                                    <p:animEffect transition="in" filter="dissolve">
                                      <p:cBhvr>
                                        <p:cTn id="34" dur="1000"/>
                                        <p:tgtEl>
                                          <p:spTgt spid="80041"/>
                                        </p:tgtEl>
                                      </p:cBhvr>
                                    </p:animEffect>
                                  </p:childTnLst>
                                  <p:subTnLst>
                                    <p:set>
                                      <p:cBhvr override="childStyle">
                                        <p:cTn dur="1" fill="hold" display="0" masterRel="sameClick" afterEffect="1">
                                          <p:stCondLst>
                                            <p:cond evt="end" delay="0">
                                              <p:tn val="32"/>
                                            </p:cond>
                                          </p:stCondLst>
                                        </p:cTn>
                                        <p:tgtEl>
                                          <p:spTgt spid="80041"/>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80042"/>
                                        </p:tgtEl>
                                        <p:attrNameLst>
                                          <p:attrName>style.visibility</p:attrName>
                                        </p:attrNameLst>
                                      </p:cBhvr>
                                      <p:to>
                                        <p:strVal val="visible"/>
                                      </p:to>
                                    </p:set>
                                    <p:animEffect transition="in" filter="dissolve">
                                      <p:cBhvr>
                                        <p:cTn id="38" dur="1000"/>
                                        <p:tgtEl>
                                          <p:spTgt spid="80042"/>
                                        </p:tgtEl>
                                      </p:cBhvr>
                                    </p:animEffect>
                                  </p:childTnLst>
                                  <p:subTnLst>
                                    <p:set>
                                      <p:cBhvr override="childStyle">
                                        <p:cTn dur="1" fill="hold" display="0" masterRel="sameClick" afterEffect="1">
                                          <p:stCondLst>
                                            <p:cond evt="end" delay="0">
                                              <p:tn val="36"/>
                                            </p:cond>
                                          </p:stCondLst>
                                        </p:cTn>
                                        <p:tgtEl>
                                          <p:spTgt spid="80042"/>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80043"/>
                                        </p:tgtEl>
                                        <p:attrNameLst>
                                          <p:attrName>style.visibility</p:attrName>
                                        </p:attrNameLst>
                                      </p:cBhvr>
                                      <p:to>
                                        <p:strVal val="visible"/>
                                      </p:to>
                                    </p:set>
                                    <p:animEffect transition="in" filter="dissolve">
                                      <p:cBhvr>
                                        <p:cTn id="42" dur="1000"/>
                                        <p:tgtEl>
                                          <p:spTgt spid="80043"/>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80044"/>
                                        </p:tgtEl>
                                        <p:attrNameLst>
                                          <p:attrName>style.visibility</p:attrName>
                                        </p:attrNameLst>
                                      </p:cBhvr>
                                      <p:to>
                                        <p:strVal val="visible"/>
                                      </p:to>
                                    </p:set>
                                    <p:animEffect transition="in" filter="fade">
                                      <p:cBhvr>
                                        <p:cTn id="51" dur="1000"/>
                                        <p:tgtEl>
                                          <p:spTgt spid="8004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80045"/>
                                        </p:tgtEl>
                                        <p:attrNameLst>
                                          <p:attrName>style.visibility</p:attrName>
                                        </p:attrNameLst>
                                      </p:cBhvr>
                                      <p:to>
                                        <p:strVal val="visible"/>
                                      </p:to>
                                    </p:set>
                                    <p:anim calcmode="lin" valueType="num">
                                      <p:cBhvr additive="base">
                                        <p:cTn id="56" dur="1000" fill="hold"/>
                                        <p:tgtEl>
                                          <p:spTgt spid="80045"/>
                                        </p:tgtEl>
                                        <p:attrNameLst>
                                          <p:attrName>ppt_x</p:attrName>
                                        </p:attrNameLst>
                                      </p:cBhvr>
                                      <p:tavLst>
                                        <p:tav tm="0">
                                          <p:val>
                                            <p:strVal val="#ppt_x"/>
                                          </p:val>
                                        </p:tav>
                                        <p:tav tm="100000">
                                          <p:val>
                                            <p:strVal val="#ppt_x"/>
                                          </p:val>
                                        </p:tav>
                                      </p:tavLst>
                                    </p:anim>
                                    <p:anim calcmode="lin" valueType="num">
                                      <p:cBhvr additive="base">
                                        <p:cTn id="57" dur="1000" fill="hold"/>
                                        <p:tgtEl>
                                          <p:spTgt spid="80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pic>
        <p:nvPicPr>
          <p:cNvPr id="33807" name="Picture 15"/>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ln w="9525">
            <a:noFill/>
            <a:miter lim="800000"/>
            <a:headEnd/>
            <a:tailEnd/>
          </a:ln>
          <a:effectLst>
            <a:outerShdw dist="71842" dir="2700000" algn="ctr" rotWithShape="0">
              <a:schemeClr val="bg2"/>
            </a:outerShdw>
          </a:effectLst>
        </p:spPr>
      </p:pic>
      <p:pic>
        <p:nvPicPr>
          <p:cNvPr id="33812" name="Picture 20"/>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ln w="9525">
            <a:noFill/>
            <a:miter lim="800000"/>
            <a:headEnd/>
            <a:tailEnd/>
          </a:ln>
          <a:effectLst>
            <a:outerShdw dist="71842" dir="2700000" algn="ctr" rotWithShape="0">
              <a:schemeClr val="bg2"/>
            </a:outerShdw>
          </a:effectLst>
        </p:spPr>
      </p:pic>
      <p:pic>
        <p:nvPicPr>
          <p:cNvPr id="33826" name="Picture 34"/>
          <p:cNvPicPr>
            <a:picLocks noChangeAspect="1" noChangeArrowheads="1"/>
          </p:cNvPicPr>
          <p:nvPr/>
        </p:nvPicPr>
        <p:blipFill>
          <a:blip r:embed="rId5"/>
          <a:srcRect/>
          <a:stretch>
            <a:fillRect/>
          </a:stretch>
        </p:blipFill>
        <p:spPr bwMode="auto">
          <a:xfrm>
            <a:off x="376238" y="3276600"/>
            <a:ext cx="2130425" cy="3181350"/>
          </a:xfrm>
          <a:prstGeom prst="rect">
            <a:avLst/>
          </a:prstGeom>
          <a:noFill/>
          <a:ln w="9525">
            <a:noFill/>
            <a:miter lim="800000"/>
            <a:headEnd/>
            <a:tailEnd/>
          </a:ln>
          <a:effectLst>
            <a:outerShdw dist="71842" dir="2700000" algn="ctr" rotWithShape="0">
              <a:schemeClr val="bg2"/>
            </a:outerShdw>
          </a:effectLst>
        </p:spPr>
      </p:pic>
      <p:pic>
        <p:nvPicPr>
          <p:cNvPr id="33827" name="Picture 35"/>
          <p:cNvPicPr>
            <a:picLocks noChangeAspect="1" noChangeArrowheads="1"/>
          </p:cNvPicPr>
          <p:nvPr/>
        </p:nvPicPr>
        <p:blipFill>
          <a:blip r:embed="rId6"/>
          <a:srcRect/>
          <a:stretch>
            <a:fillRect/>
          </a:stretch>
        </p:blipFill>
        <p:spPr bwMode="auto">
          <a:xfrm>
            <a:off x="387350" y="280988"/>
            <a:ext cx="4116388" cy="2755900"/>
          </a:xfrm>
          <a:prstGeom prst="rect">
            <a:avLst/>
          </a:prstGeom>
          <a:noFill/>
          <a:ln w="9525">
            <a:noFill/>
            <a:miter lim="800000"/>
            <a:headEnd/>
            <a:tailEnd/>
          </a:ln>
          <a:effectLst>
            <a:outerShdw dist="71842" dir="2700000" algn="ctr" rotWithShape="0">
              <a:schemeClr val="bg2"/>
            </a:outerShdw>
          </a:effectLst>
        </p:spPr>
      </p:pic>
      <p:pic>
        <p:nvPicPr>
          <p:cNvPr id="33828" name="Picture 36"/>
          <p:cNvPicPr>
            <a:picLocks noChangeAspect="1" noChangeArrowheads="1"/>
          </p:cNvPicPr>
          <p:nvPr/>
        </p:nvPicPr>
        <p:blipFill>
          <a:blip r:embed="rId7"/>
          <a:srcRect/>
          <a:stretch>
            <a:fillRect/>
          </a:stretch>
        </p:blipFill>
        <p:spPr bwMode="auto">
          <a:xfrm>
            <a:off x="1276350" y="2571750"/>
            <a:ext cx="3600450" cy="2409825"/>
          </a:xfrm>
          <a:prstGeom prst="rect">
            <a:avLst/>
          </a:prstGeom>
          <a:noFill/>
          <a:ln w="9525">
            <a:noFill/>
            <a:miter lim="800000"/>
            <a:headEnd/>
            <a:tailEnd/>
          </a:ln>
          <a:effectLst>
            <a:outerShdw dist="71842" dir="2700000" algn="ctr" rotWithShape="0">
              <a:schemeClr val="bg2"/>
            </a:outerShdw>
          </a:effectLst>
        </p:spPr>
      </p:pic>
      <p:pic>
        <p:nvPicPr>
          <p:cNvPr id="33829" name="Picture 37"/>
          <p:cNvPicPr>
            <a:picLocks noChangeAspect="1" noChangeArrowheads="1"/>
          </p:cNvPicPr>
          <p:nvPr/>
        </p:nvPicPr>
        <p:blipFill>
          <a:blip r:embed="rId8"/>
          <a:srcRect/>
          <a:stretch>
            <a:fillRect/>
          </a:stretch>
        </p:blipFill>
        <p:spPr bwMode="auto">
          <a:xfrm>
            <a:off x="3668713" y="0"/>
            <a:ext cx="3089275" cy="2066925"/>
          </a:xfrm>
          <a:prstGeom prst="rect">
            <a:avLst/>
          </a:prstGeom>
          <a:noFill/>
          <a:ln w="9525">
            <a:noFill/>
            <a:miter lim="800000"/>
            <a:headEnd/>
            <a:tailEnd/>
          </a:ln>
          <a:effectLst>
            <a:outerShdw dist="71842" dir="2700000" algn="ctr" rotWithShape="0">
              <a:schemeClr val="bg2"/>
            </a:outerShdw>
          </a:effectLst>
        </p:spPr>
      </p:pic>
      <p:pic>
        <p:nvPicPr>
          <p:cNvPr id="33810" name="Picture 18"/>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ln w="9525">
            <a:noFill/>
            <a:miter lim="800000"/>
            <a:headEnd/>
            <a:tailEnd/>
          </a:ln>
          <a:effectLst>
            <a:outerShdw dist="71842" dir="2700000" algn="ctr" rotWithShape="0">
              <a:schemeClr val="bg2"/>
            </a:outerShdw>
          </a:effectLst>
        </p:spPr>
      </p:pic>
      <p:pic>
        <p:nvPicPr>
          <p:cNvPr id="33825" name="Picture 33"/>
          <p:cNvPicPr>
            <a:picLocks noChangeAspect="1" noChangeArrowheads="1"/>
          </p:cNvPicPr>
          <p:nvPr/>
        </p:nvPicPr>
        <p:blipFill>
          <a:blip r:embed="rId10"/>
          <a:srcRect/>
          <a:stretch>
            <a:fillRect/>
          </a:stretch>
        </p:blipFill>
        <p:spPr bwMode="auto">
          <a:xfrm>
            <a:off x="5384800" y="415925"/>
            <a:ext cx="2992438" cy="2001838"/>
          </a:xfrm>
          <a:prstGeom prst="rect">
            <a:avLst/>
          </a:prstGeom>
          <a:noFill/>
          <a:ln w="9525">
            <a:noFill/>
            <a:miter lim="800000"/>
            <a:headEnd/>
            <a:tailEnd/>
          </a:ln>
          <a:effectLst>
            <a:outerShdw dist="71842" dir="2700000" algn="ctr" rotWithShape="0">
              <a:schemeClr val="bg2"/>
            </a:outerShdw>
          </a:effectLst>
        </p:spPr>
      </p:pic>
      <p:pic>
        <p:nvPicPr>
          <p:cNvPr id="33806" name="Picture 14"/>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p:spPr>
      </p:pic>
      <p:grpSp>
        <p:nvGrpSpPr>
          <p:cNvPr id="2" name="Group 38"/>
          <p:cNvGrpSpPr>
            <a:grpSpLocks/>
          </p:cNvGrpSpPr>
          <p:nvPr/>
        </p:nvGrpSpPr>
        <p:grpSpPr bwMode="auto">
          <a:xfrm>
            <a:off x="1073150" y="4586288"/>
            <a:ext cx="7169150" cy="1682750"/>
            <a:chOff x="644" y="2697"/>
            <a:chExt cx="4516" cy="1060"/>
          </a:xfrm>
        </p:grpSpPr>
        <p:grpSp>
          <p:nvGrpSpPr>
            <p:cNvPr id="81939" name="Group 39"/>
            <p:cNvGrpSpPr>
              <a:grpSpLocks/>
            </p:cNvGrpSpPr>
            <p:nvPr/>
          </p:nvGrpSpPr>
          <p:grpSpPr bwMode="auto">
            <a:xfrm>
              <a:off x="644" y="2697"/>
              <a:ext cx="4516" cy="1060"/>
              <a:chOff x="674" y="2802"/>
              <a:chExt cx="4516" cy="1037"/>
            </a:xfrm>
          </p:grpSpPr>
          <p:sp>
            <p:nvSpPr>
              <p:cNvPr id="35860"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AU" sz="2400" b="0">
                  <a:latin typeface="Times" charset="0"/>
                </a:endParaRPr>
              </a:p>
            </p:txBody>
          </p:sp>
          <p:sp>
            <p:nvSpPr>
              <p:cNvPr id="35861" name="Rectangle 41"/>
              <p:cNvSpPr>
                <a:spLocks noChangeArrowheads="1"/>
              </p:cNvSpPr>
              <p:nvPr/>
            </p:nvSpPr>
            <p:spPr bwMode="auto">
              <a:xfrm>
                <a:off x="729" y="2990"/>
                <a:ext cx="4461" cy="473"/>
              </a:xfrm>
              <a:prstGeom prst="rect">
                <a:avLst/>
              </a:prstGeom>
              <a:noFill/>
              <a:ln w="12700">
                <a:noFill/>
                <a:miter lim="800000"/>
                <a:headEnd/>
                <a:tailEnd/>
              </a:ln>
              <a:effectLst>
                <a:outerShdw dist="119812" dir="1920323" algn="ctr" rotWithShape="0">
                  <a:schemeClr val="bg2"/>
                </a:outerShdw>
              </a:effectLst>
            </p:spPr>
            <p:txBody>
              <a:bodyPr lIns="90487" tIns="44450" rIns="90487" bIns="44450">
                <a:spAutoFit/>
              </a:bodyPr>
              <a:lstStyle/>
              <a:p>
                <a:pPr algn="ctr"/>
                <a:endParaRPr lang="en-AU" sz="4400">
                  <a:solidFill>
                    <a:schemeClr val="folHlink"/>
                  </a:solidFill>
                  <a:latin typeface="Helvetica" charset="0"/>
                </a:endParaRPr>
              </a:p>
            </p:txBody>
          </p:sp>
        </p:grpSp>
        <p:sp>
          <p:nvSpPr>
            <p:cNvPr id="33834" name="Text Box 42"/>
            <p:cNvSpPr txBox="1">
              <a:spLocks noChangeArrowheads="1"/>
            </p:cNvSpPr>
            <p:nvPr/>
          </p:nvSpPr>
          <p:spPr bwMode="auto">
            <a:xfrm>
              <a:off x="721" y="2801"/>
              <a:ext cx="4367" cy="826"/>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chemeClr val="folHlink"/>
                  </a:solidFill>
                  <a:latin typeface="Helvetica" charset="0"/>
                </a:rPr>
                <a:t>ANO ANG NAGPAPANATILI SA LAHAT NA ITO?</a:t>
              </a:r>
            </a:p>
          </p:txBody>
        </p:sp>
      </p:grpSp>
      <p:sp>
        <p:nvSpPr>
          <p:cNvPr id="81936"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27</a:t>
            </a:r>
          </a:p>
        </p:txBody>
      </p:sp>
      <p:sp>
        <p:nvSpPr>
          <p:cNvPr id="81938"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pic>
        <p:nvPicPr>
          <p:cNvPr id="36869"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ln w="9525">
            <a:noFill/>
            <a:miter lim="800000"/>
            <a:headEnd/>
            <a:tailEnd/>
          </a:ln>
          <a:effectLst>
            <a:outerShdw dist="71842" dir="2700000" algn="ctr" rotWithShape="0">
              <a:schemeClr val="bg2"/>
            </a:outerShdw>
          </a:effectLst>
        </p:spPr>
      </p:pic>
      <p:pic>
        <p:nvPicPr>
          <p:cNvPr id="36870"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ln w="9525">
            <a:noFill/>
            <a:miter lim="800000"/>
            <a:headEnd/>
            <a:tailEnd/>
          </a:ln>
          <a:effectLst>
            <a:outerShdw dist="71842" dir="2700000" algn="ctr" rotWithShape="0">
              <a:schemeClr val="bg2"/>
            </a:outerShdw>
          </a:effectLst>
        </p:spPr>
      </p:pic>
      <p:pic>
        <p:nvPicPr>
          <p:cNvPr id="36871"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ln w="9525">
            <a:noFill/>
            <a:miter lim="800000"/>
            <a:headEnd/>
            <a:tailEnd/>
          </a:ln>
          <a:effectLst>
            <a:outerShdw dist="71842" dir="2700000" algn="ctr" rotWithShape="0">
              <a:schemeClr val="bg2"/>
            </a:outerShdw>
          </a:effectLst>
        </p:spPr>
      </p:pic>
      <p:pic>
        <p:nvPicPr>
          <p:cNvPr id="36872"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ln w="9525">
            <a:noFill/>
            <a:miter lim="800000"/>
            <a:headEnd/>
            <a:tailEnd/>
          </a:ln>
          <a:effectLst>
            <a:outerShdw dist="71842" dir="2700000" algn="ctr" rotWithShape="0">
              <a:schemeClr val="bg2"/>
            </a:outerShdw>
          </a:effectLst>
        </p:spPr>
      </p:pic>
      <p:pic>
        <p:nvPicPr>
          <p:cNvPr id="36873"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ln w="9525">
            <a:noFill/>
            <a:miter lim="800000"/>
            <a:headEnd/>
            <a:tailEnd/>
          </a:ln>
          <a:effectLst>
            <a:outerShdw dist="71842" dir="2700000" algn="ctr" rotWithShape="0">
              <a:schemeClr val="bg2"/>
            </a:outerShdw>
          </a:effectLst>
        </p:spPr>
      </p:pic>
      <p:pic>
        <p:nvPicPr>
          <p:cNvPr id="36874"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ln w="9525">
            <a:noFill/>
            <a:miter lim="800000"/>
            <a:headEnd/>
            <a:tailEnd/>
          </a:ln>
          <a:effectLst>
            <a:outerShdw dist="71842" dir="2700000" algn="ctr" rotWithShape="0">
              <a:schemeClr val="bg2"/>
            </a:outerShdw>
          </a:effectLst>
        </p:spPr>
      </p:pic>
      <p:pic>
        <p:nvPicPr>
          <p:cNvPr id="36875"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ln w="9525">
            <a:noFill/>
            <a:miter lim="800000"/>
            <a:headEnd/>
            <a:tailEnd/>
          </a:ln>
          <a:effectLst>
            <a:outerShdw dist="71842" dir="2700000" algn="ctr" rotWithShape="0">
              <a:schemeClr val="bg2"/>
            </a:outerShdw>
          </a:effectLst>
        </p:spPr>
      </p:pic>
      <p:pic>
        <p:nvPicPr>
          <p:cNvPr id="36876"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ln w="9525">
            <a:noFill/>
            <a:miter lim="800000"/>
            <a:headEnd/>
            <a:tailEnd/>
          </a:ln>
          <a:effectLst>
            <a:outerShdw dist="71842" dir="2700000" algn="ctr" rotWithShape="0">
              <a:schemeClr val="bg2"/>
            </a:outerShdw>
          </a:effectLst>
        </p:spPr>
      </p:pic>
      <p:pic>
        <p:nvPicPr>
          <p:cNvPr id="36877"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p:spPr>
      </p:pic>
      <p:grpSp>
        <p:nvGrpSpPr>
          <p:cNvPr id="83983" name="Group 21"/>
          <p:cNvGrpSpPr>
            <a:grpSpLocks/>
          </p:cNvGrpSpPr>
          <p:nvPr/>
        </p:nvGrpSpPr>
        <p:grpSpPr bwMode="auto">
          <a:xfrm>
            <a:off x="1073150" y="4586288"/>
            <a:ext cx="7169150" cy="1682750"/>
            <a:chOff x="644" y="2697"/>
            <a:chExt cx="4516" cy="1060"/>
          </a:xfrm>
        </p:grpSpPr>
        <p:grpSp>
          <p:nvGrpSpPr>
            <p:cNvPr id="83987" name="Group 22"/>
            <p:cNvGrpSpPr>
              <a:grpSpLocks/>
            </p:cNvGrpSpPr>
            <p:nvPr/>
          </p:nvGrpSpPr>
          <p:grpSpPr bwMode="auto">
            <a:xfrm>
              <a:off x="644" y="2697"/>
              <a:ext cx="4516" cy="1060"/>
              <a:chOff x="674" y="2802"/>
              <a:chExt cx="4516" cy="1037"/>
            </a:xfrm>
          </p:grpSpPr>
          <p:sp>
            <p:nvSpPr>
              <p:cNvPr id="36884"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AU" sz="2400" b="0">
                  <a:latin typeface="Times" charset="0"/>
                </a:endParaRPr>
              </a:p>
            </p:txBody>
          </p:sp>
          <p:sp>
            <p:nvSpPr>
              <p:cNvPr id="36885" name="Rectangle 24"/>
              <p:cNvSpPr>
                <a:spLocks noChangeArrowheads="1"/>
              </p:cNvSpPr>
              <p:nvPr/>
            </p:nvSpPr>
            <p:spPr bwMode="auto">
              <a:xfrm>
                <a:off x="729" y="2990"/>
                <a:ext cx="4461" cy="473"/>
              </a:xfrm>
              <a:prstGeom prst="rect">
                <a:avLst/>
              </a:prstGeom>
              <a:noFill/>
              <a:ln w="12700">
                <a:noFill/>
                <a:miter lim="800000"/>
                <a:headEnd/>
                <a:tailEnd/>
              </a:ln>
              <a:effectLst>
                <a:outerShdw dist="119812" dir="1920323" algn="ctr" rotWithShape="0">
                  <a:schemeClr val="bg2"/>
                </a:outerShdw>
              </a:effectLst>
            </p:spPr>
            <p:txBody>
              <a:bodyPr lIns="90487" tIns="44450" rIns="90487" bIns="44450">
                <a:spAutoFit/>
              </a:bodyPr>
              <a:lstStyle/>
              <a:p>
                <a:pPr algn="ctr"/>
                <a:endParaRPr lang="en-AU" sz="4400">
                  <a:solidFill>
                    <a:schemeClr val="folHlink"/>
                  </a:solidFill>
                  <a:latin typeface="Helvetica" charset="0"/>
                </a:endParaRPr>
              </a:p>
            </p:txBody>
          </p:sp>
        </p:grpSp>
        <p:sp>
          <p:nvSpPr>
            <p:cNvPr id="36883" name="Text Box 25"/>
            <p:cNvSpPr txBox="1">
              <a:spLocks noChangeArrowheads="1"/>
            </p:cNvSpPr>
            <p:nvPr/>
          </p:nvSpPr>
          <p:spPr bwMode="auto">
            <a:xfrm>
              <a:off x="785" y="2753"/>
              <a:ext cx="4202" cy="519"/>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4800">
                <a:solidFill>
                  <a:schemeClr val="folHlink"/>
                </a:solidFill>
                <a:latin typeface="Helvetica" charset="0"/>
              </a:endParaRPr>
            </a:p>
          </p:txBody>
        </p:sp>
      </p:grpSp>
      <p:sp>
        <p:nvSpPr>
          <p:cNvPr id="83984"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28</a:t>
            </a:r>
          </a:p>
        </p:txBody>
      </p:sp>
      <p:sp>
        <p:nvSpPr>
          <p:cNvPr id="36881" name="Rectangle 21"/>
          <p:cNvSpPr>
            <a:spLocks noChangeArrowheads="1"/>
          </p:cNvSpPr>
          <p:nvPr/>
        </p:nvSpPr>
        <p:spPr bwMode="auto">
          <a:xfrm>
            <a:off x="1144588" y="4556125"/>
            <a:ext cx="7081837" cy="1552575"/>
          </a:xfrm>
          <a:prstGeom prst="rect">
            <a:avLst/>
          </a:prstGeom>
          <a:noFill/>
          <a:ln w="12700">
            <a:noFill/>
            <a:miter lim="800000"/>
            <a:headEnd/>
            <a:tailEnd/>
          </a:ln>
          <a:effectLst>
            <a:outerShdw dist="119812" dir="1920323" algn="ctr" rotWithShape="0">
              <a:schemeClr val="bg2"/>
            </a:outerShdw>
          </a:effectLst>
        </p:spPr>
        <p:txBody>
          <a:bodyPr lIns="90487" tIns="44450" rIns="90487" bIns="44450">
            <a:spAutoFit/>
          </a:bodyPr>
          <a:lstStyle/>
          <a:p>
            <a:pPr algn="ctr"/>
            <a:r>
              <a:rPr lang="en-US" sz="3600">
                <a:solidFill>
                  <a:schemeClr val="folHlink"/>
                </a:solidFill>
                <a:latin typeface="Helvetica" charset="0"/>
              </a:rPr>
              <a:t>ANG SALIGANG BATAS NG ESTADOS UNIDOS</a:t>
            </a:r>
          </a:p>
          <a:p>
            <a:pPr algn="ctr"/>
            <a:r>
              <a:rPr lang="en-US" sz="2400">
                <a:solidFill>
                  <a:schemeClr val="folHlink"/>
                </a:solidFill>
                <a:latin typeface="Helvetica" charset="0"/>
              </a:rPr>
              <a:t>Ang Pinaka-</a:t>
            </a:r>
            <a:r>
              <a:rPr lang="en-US" sz="2400" i="1" u="sng">
                <a:solidFill>
                  <a:schemeClr val="folHlink"/>
                </a:solidFill>
                <a:latin typeface="Helvetica" charset="0"/>
              </a:rPr>
              <a:t>Gulugod</a:t>
            </a:r>
            <a:r>
              <a:rPr lang="en-US" sz="2400">
                <a:solidFill>
                  <a:schemeClr val="folHlink"/>
                </a:solidFill>
                <a:latin typeface="Helvetica" charset="0"/>
              </a:rPr>
              <a:t> ng Buhay Amerikano</a:t>
            </a:r>
            <a:endParaRPr lang="en-US" sz="4000">
              <a:solidFill>
                <a:schemeClr val="folHlink"/>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endParaRPr lang="en-AU"/>
          </a:p>
        </p:txBody>
      </p:sp>
      <p:sp>
        <p:nvSpPr>
          <p:cNvPr id="31747"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AU"/>
          </a:p>
        </p:txBody>
      </p:sp>
      <p:sp>
        <p:nvSpPr>
          <p:cNvPr id="31748" name="Text Box 4"/>
          <p:cNvSpPr txBox="1">
            <a:spLocks noChangeArrowheads="1"/>
          </p:cNvSpPr>
          <p:nvPr/>
        </p:nvSpPr>
        <p:spPr bwMode="auto">
          <a:xfrm>
            <a:off x="8099425" y="6530975"/>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rPr>
              <a:t>02</a:t>
            </a:r>
            <a:endParaRPr lang="en-US" sz="1400" b="0">
              <a:solidFill>
                <a:srgbClr val="FFFFFF"/>
              </a:solidFill>
            </a:endParaRPr>
          </a:p>
        </p:txBody>
      </p:sp>
      <p:sp>
        <p:nvSpPr>
          <p:cNvPr id="31749"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31750"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p>
            <a:endParaRPr lang="en-AU"/>
          </a:p>
        </p:txBody>
      </p:sp>
      <p:sp>
        <p:nvSpPr>
          <p:cNvPr id="31751" name="Rectangle 8"/>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pic>
        <p:nvPicPr>
          <p:cNvPr id="3175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1753"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pic>
        <p:nvPicPr>
          <p:cNvPr id="31754" name="Picture 11"/>
          <p:cNvPicPr>
            <a:picLocks noChangeAspect="1" noChangeArrowheads="1"/>
          </p:cNvPicPr>
          <p:nvPr/>
        </p:nvPicPr>
        <p:blipFill>
          <a:blip r:embed="rId3">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21580" name="Picture 12"/>
          <p:cNvPicPr>
            <a:picLocks noChangeAspect="1" noChangeArrowheads="1"/>
          </p:cNvPicPr>
          <p:nvPr/>
        </p:nvPicPr>
        <p:blipFill>
          <a:blip r:embed="rId4">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1581"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p>
            <a:endParaRPr lang="en-AU"/>
          </a:p>
        </p:txBody>
      </p:sp>
      <p:grpSp>
        <p:nvGrpSpPr>
          <p:cNvPr id="2" name="Group 14"/>
          <p:cNvGrpSpPr>
            <a:grpSpLocks/>
          </p:cNvGrpSpPr>
          <p:nvPr/>
        </p:nvGrpSpPr>
        <p:grpSpPr bwMode="auto">
          <a:xfrm>
            <a:off x="1001713" y="1903413"/>
            <a:ext cx="7051675" cy="1920875"/>
            <a:chOff x="631" y="1199"/>
            <a:chExt cx="4442" cy="1210"/>
          </a:xfrm>
        </p:grpSpPr>
        <p:sp>
          <p:nvSpPr>
            <p:cNvPr id="9234" name="Text Box 15"/>
            <p:cNvSpPr txBox="1">
              <a:spLocks noChangeArrowheads="1"/>
            </p:cNvSpPr>
            <p:nvPr/>
          </p:nvSpPr>
          <p:spPr bwMode="auto">
            <a:xfrm>
              <a:off x="631" y="1199"/>
              <a:ext cx="4442" cy="1210"/>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6000" i="1">
                  <a:solidFill>
                    <a:srgbClr val="FFFC1E"/>
                  </a:solidFill>
                  <a:latin typeface="Arial" charset="0"/>
                </a:rPr>
                <a:t>ANG BIBLIA… PINASIMPLE</a:t>
              </a:r>
              <a:endParaRPr lang="en-US" sz="6000" i="1" baseline="100000">
                <a:solidFill>
                  <a:srgbClr val="27FC31"/>
                </a:solidFill>
                <a:latin typeface="Arial" charset="0"/>
              </a:endParaRPr>
            </a:p>
          </p:txBody>
        </p:sp>
        <p:sp>
          <p:nvSpPr>
            <p:cNvPr id="31764"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i="1">
                  <a:solidFill>
                    <a:srgbClr val="FFFC1E"/>
                  </a:solidFill>
                  <a:latin typeface="Arial" charset="0"/>
                </a:rPr>
                <a:t>®</a:t>
              </a:r>
            </a:p>
          </p:txBody>
        </p:sp>
      </p:grpSp>
      <p:sp>
        <p:nvSpPr>
          <p:cNvPr id="621585"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dist="81320" dir="2319588"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600" i="1">
                <a:effectLst>
                  <a:outerShdw blurRad="38100" dist="38100" dir="2700000" algn="tl">
                    <a:srgbClr val="000000"/>
                  </a:outerShdw>
                </a:effectLst>
              </a:rPr>
              <a:t>(Ito ang DAHILAN sa mga nangyari!)</a:t>
            </a:r>
          </a:p>
        </p:txBody>
      </p:sp>
      <p:grpSp>
        <p:nvGrpSpPr>
          <p:cNvPr id="3" name="Group 22"/>
          <p:cNvGrpSpPr>
            <a:grpSpLocks/>
          </p:cNvGrpSpPr>
          <p:nvPr/>
        </p:nvGrpSpPr>
        <p:grpSpPr bwMode="auto">
          <a:xfrm>
            <a:off x="969963" y="4127500"/>
            <a:ext cx="7024687" cy="2203450"/>
            <a:chOff x="611" y="2600"/>
            <a:chExt cx="4425" cy="1388"/>
          </a:xfrm>
        </p:grpSpPr>
        <p:sp>
          <p:nvSpPr>
            <p:cNvPr id="621587" name="Text Box 19"/>
            <p:cNvSpPr txBox="1">
              <a:spLocks noChangeArrowheads="1"/>
            </p:cNvSpPr>
            <p:nvPr/>
          </p:nvSpPr>
          <p:spPr bwMode="auto">
            <a:xfrm>
              <a:off x="1252" y="2600"/>
              <a:ext cx="3031" cy="365"/>
            </a:xfrm>
            <a:prstGeom prst="rect">
              <a:avLst/>
            </a:prstGeom>
            <a:noFill/>
            <a:ln w="12700">
              <a:noFill/>
              <a:miter lim="800000"/>
              <a:headEnd/>
              <a:tailEnd/>
            </a:ln>
            <a:effectLst>
              <a:outerShdw dist="53882" dir="2700000" algn="ctr" rotWithShape="0">
                <a:schemeClr val="bg2"/>
              </a:outerShdw>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effectLst>
                    <a:outerShdw blurRad="38100" dist="38100" dir="2700000" algn="tl">
                      <a:srgbClr val="000000"/>
                    </a:outerShdw>
                  </a:effectLst>
                  <a:latin typeface="Arial" charset="0"/>
                </a:rPr>
                <a:t>PANG-LIMANG BAHAGI</a:t>
              </a:r>
            </a:p>
          </p:txBody>
        </p:sp>
        <p:sp>
          <p:nvSpPr>
            <p:cNvPr id="621588" name="Text Box 20"/>
            <p:cNvSpPr txBox="1">
              <a:spLocks noChangeArrowheads="1"/>
            </p:cNvSpPr>
            <p:nvPr/>
          </p:nvSpPr>
          <p:spPr bwMode="auto">
            <a:xfrm>
              <a:off x="611" y="3086"/>
              <a:ext cx="4425" cy="902"/>
            </a:xfrm>
            <a:prstGeom prst="rect">
              <a:avLst/>
            </a:prstGeom>
            <a:noFill/>
            <a:ln w="12700">
              <a:noFill/>
              <a:miter lim="800000"/>
              <a:headEnd/>
              <a:tailEnd/>
            </a:ln>
            <a:effectLst>
              <a:outerShdw dist="5388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i="1">
                  <a:solidFill>
                    <a:srgbClr val="00CC66"/>
                  </a:solidFill>
                  <a:effectLst>
                    <a:outerShdw blurRad="38100" dist="38100" dir="2700000" algn="tl">
                      <a:srgbClr val="000000"/>
                    </a:outerShdw>
                  </a:effectLst>
                  <a:latin typeface="Arial" charset="0"/>
                </a:rPr>
                <a:t>PINAPATUNGAN NA BATAYAN NG BIBLIYA</a:t>
              </a:r>
              <a:endParaRPr lang="en-US" sz="4800" i="1">
                <a:solidFill>
                  <a:srgbClr val="00CC66"/>
                </a:solidFill>
                <a:effectLst>
                  <a:outerShdw blurRad="38100" dist="38100" dir="2700000" algn="tl">
                    <a:srgbClr val="000000"/>
                  </a:outerShdw>
                </a:effectLst>
                <a:latin typeface="Arial" charset="0"/>
              </a:endParaRPr>
            </a:p>
          </p:txBody>
        </p:sp>
      </p:grpSp>
      <p:sp>
        <p:nvSpPr>
          <p:cNvPr id="621589" name="Rectangle 21"/>
          <p:cNvSpPr>
            <a:spLocks noChangeArrowheads="1"/>
          </p:cNvSpPr>
          <p:nvPr/>
        </p:nvSpPr>
        <p:spPr bwMode="auto">
          <a:xfrm>
            <a:off x="7570788" y="6529388"/>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dist="7184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pic>
        <p:nvPicPr>
          <p:cNvPr id="37893" name="Picture 6"/>
          <p:cNvPicPr>
            <a:picLocks noChangeAspect="1" noChangeArrowheads="1"/>
          </p:cNvPicPr>
          <p:nvPr/>
        </p:nvPicPr>
        <p:blipFill>
          <a:blip r:embed="rId3"/>
          <a:srcRect l="11243" t="22478" r="32263" b="26430"/>
          <a:stretch>
            <a:fillRect/>
          </a:stretch>
        </p:blipFill>
        <p:spPr bwMode="auto">
          <a:xfrm>
            <a:off x="5784850" y="3430588"/>
            <a:ext cx="3181350" cy="2159000"/>
          </a:xfrm>
          <a:prstGeom prst="rect">
            <a:avLst/>
          </a:prstGeom>
          <a:noFill/>
          <a:ln w="9525">
            <a:noFill/>
            <a:miter lim="800000"/>
            <a:headEnd/>
            <a:tailEnd/>
          </a:ln>
          <a:effectLst>
            <a:outerShdw dist="71842" dir="2700000" algn="ctr" rotWithShape="0">
              <a:schemeClr val="bg2"/>
            </a:outerShdw>
          </a:effectLst>
        </p:spPr>
      </p:pic>
      <p:pic>
        <p:nvPicPr>
          <p:cNvPr id="37894" name="Picture 7"/>
          <p:cNvPicPr>
            <a:picLocks noChangeAspect="1" noChangeArrowheads="1"/>
          </p:cNvPicPr>
          <p:nvPr/>
        </p:nvPicPr>
        <p:blipFill>
          <a:blip r:embed="rId4"/>
          <a:srcRect l="19531" t="29182" r="24866" b="14841"/>
          <a:stretch>
            <a:fillRect/>
          </a:stretch>
        </p:blipFill>
        <p:spPr bwMode="auto">
          <a:xfrm>
            <a:off x="3322638" y="3481388"/>
            <a:ext cx="3962400" cy="2992437"/>
          </a:xfrm>
          <a:prstGeom prst="rect">
            <a:avLst/>
          </a:prstGeom>
          <a:noFill/>
          <a:ln w="9525">
            <a:noFill/>
            <a:miter lim="800000"/>
            <a:headEnd/>
            <a:tailEnd/>
          </a:ln>
          <a:effectLst>
            <a:outerShdw dist="71842" dir="2700000" algn="ctr" rotWithShape="0">
              <a:schemeClr val="bg2"/>
            </a:outerShdw>
          </a:effectLst>
        </p:spPr>
      </p:pic>
      <p:pic>
        <p:nvPicPr>
          <p:cNvPr id="37895" name="Picture 9"/>
          <p:cNvPicPr>
            <a:picLocks noChangeAspect="1" noChangeArrowheads="1"/>
          </p:cNvPicPr>
          <p:nvPr/>
        </p:nvPicPr>
        <p:blipFill>
          <a:blip r:embed="rId5"/>
          <a:srcRect/>
          <a:stretch>
            <a:fillRect/>
          </a:stretch>
        </p:blipFill>
        <p:spPr bwMode="auto">
          <a:xfrm>
            <a:off x="376238" y="3276600"/>
            <a:ext cx="2130425" cy="3181350"/>
          </a:xfrm>
          <a:prstGeom prst="rect">
            <a:avLst/>
          </a:prstGeom>
          <a:noFill/>
          <a:ln w="9525">
            <a:noFill/>
            <a:miter lim="800000"/>
            <a:headEnd/>
            <a:tailEnd/>
          </a:ln>
          <a:effectLst>
            <a:outerShdw dist="71842" dir="2700000" algn="ctr" rotWithShape="0">
              <a:schemeClr val="bg2"/>
            </a:outerShdw>
          </a:effectLst>
        </p:spPr>
      </p:pic>
      <p:pic>
        <p:nvPicPr>
          <p:cNvPr id="37896" name="Picture 10"/>
          <p:cNvPicPr>
            <a:picLocks noChangeAspect="1" noChangeArrowheads="1"/>
          </p:cNvPicPr>
          <p:nvPr/>
        </p:nvPicPr>
        <p:blipFill>
          <a:blip r:embed="rId6"/>
          <a:srcRect/>
          <a:stretch>
            <a:fillRect/>
          </a:stretch>
        </p:blipFill>
        <p:spPr bwMode="auto">
          <a:xfrm>
            <a:off x="387350" y="280988"/>
            <a:ext cx="4116388" cy="2755900"/>
          </a:xfrm>
          <a:prstGeom prst="rect">
            <a:avLst/>
          </a:prstGeom>
          <a:noFill/>
          <a:ln w="9525">
            <a:noFill/>
            <a:miter lim="800000"/>
            <a:headEnd/>
            <a:tailEnd/>
          </a:ln>
          <a:effectLst>
            <a:outerShdw dist="71842" dir="2700000" algn="ctr" rotWithShape="0">
              <a:schemeClr val="bg2"/>
            </a:outerShdw>
          </a:effectLst>
        </p:spPr>
      </p:pic>
      <p:pic>
        <p:nvPicPr>
          <p:cNvPr id="37897" name="Picture 11"/>
          <p:cNvPicPr>
            <a:picLocks noChangeAspect="1" noChangeArrowheads="1"/>
          </p:cNvPicPr>
          <p:nvPr/>
        </p:nvPicPr>
        <p:blipFill>
          <a:blip r:embed="rId7"/>
          <a:srcRect/>
          <a:stretch>
            <a:fillRect/>
          </a:stretch>
        </p:blipFill>
        <p:spPr bwMode="auto">
          <a:xfrm>
            <a:off x="1276350" y="2571750"/>
            <a:ext cx="3600450" cy="2409825"/>
          </a:xfrm>
          <a:prstGeom prst="rect">
            <a:avLst/>
          </a:prstGeom>
          <a:noFill/>
          <a:ln w="9525">
            <a:noFill/>
            <a:miter lim="800000"/>
            <a:headEnd/>
            <a:tailEnd/>
          </a:ln>
          <a:effectLst>
            <a:outerShdw dist="71842" dir="2700000" algn="ctr" rotWithShape="0">
              <a:schemeClr val="bg2"/>
            </a:outerShdw>
          </a:effectLst>
        </p:spPr>
      </p:pic>
      <p:pic>
        <p:nvPicPr>
          <p:cNvPr id="37898" name="Picture 12"/>
          <p:cNvPicPr>
            <a:picLocks noChangeAspect="1" noChangeArrowheads="1"/>
          </p:cNvPicPr>
          <p:nvPr/>
        </p:nvPicPr>
        <p:blipFill>
          <a:blip r:embed="rId8"/>
          <a:srcRect/>
          <a:stretch>
            <a:fillRect/>
          </a:stretch>
        </p:blipFill>
        <p:spPr bwMode="auto">
          <a:xfrm>
            <a:off x="3668713" y="0"/>
            <a:ext cx="3089275" cy="2066925"/>
          </a:xfrm>
          <a:prstGeom prst="rect">
            <a:avLst/>
          </a:prstGeom>
          <a:noFill/>
          <a:ln w="9525">
            <a:noFill/>
            <a:miter lim="800000"/>
            <a:headEnd/>
            <a:tailEnd/>
          </a:ln>
          <a:effectLst>
            <a:outerShdw dist="71842" dir="2700000" algn="ctr" rotWithShape="0">
              <a:schemeClr val="bg2"/>
            </a:outerShdw>
          </a:effectLst>
        </p:spPr>
      </p:pic>
      <p:pic>
        <p:nvPicPr>
          <p:cNvPr id="37899" name="Picture 13"/>
          <p:cNvPicPr>
            <a:picLocks noChangeAspect="1" noChangeArrowheads="1"/>
          </p:cNvPicPr>
          <p:nvPr/>
        </p:nvPicPr>
        <p:blipFill>
          <a:blip r:embed="rId9"/>
          <a:srcRect l="33130" t="32338" r="35803" b="14844"/>
          <a:stretch>
            <a:fillRect/>
          </a:stretch>
        </p:blipFill>
        <p:spPr bwMode="auto">
          <a:xfrm>
            <a:off x="7050088" y="1244600"/>
            <a:ext cx="1727200" cy="2201863"/>
          </a:xfrm>
          <a:prstGeom prst="rect">
            <a:avLst/>
          </a:prstGeom>
          <a:noFill/>
          <a:ln w="9525">
            <a:noFill/>
            <a:miter lim="800000"/>
            <a:headEnd/>
            <a:tailEnd/>
          </a:ln>
          <a:effectLst>
            <a:outerShdw dist="71842" dir="2700000" algn="ctr" rotWithShape="0">
              <a:schemeClr val="bg2"/>
            </a:outerShdw>
          </a:effectLst>
        </p:spPr>
      </p:pic>
      <p:pic>
        <p:nvPicPr>
          <p:cNvPr id="37900" name="Picture 14"/>
          <p:cNvPicPr>
            <a:picLocks noChangeAspect="1" noChangeArrowheads="1"/>
          </p:cNvPicPr>
          <p:nvPr/>
        </p:nvPicPr>
        <p:blipFill>
          <a:blip r:embed="rId10"/>
          <a:srcRect/>
          <a:stretch>
            <a:fillRect/>
          </a:stretch>
        </p:blipFill>
        <p:spPr bwMode="auto">
          <a:xfrm>
            <a:off x="5384800" y="415925"/>
            <a:ext cx="2992438" cy="2001838"/>
          </a:xfrm>
          <a:prstGeom prst="rect">
            <a:avLst/>
          </a:prstGeom>
          <a:noFill/>
          <a:ln w="9525">
            <a:noFill/>
            <a:miter lim="800000"/>
            <a:headEnd/>
            <a:tailEnd/>
          </a:ln>
          <a:effectLst>
            <a:outerShdw dist="71842" dir="2700000" algn="ctr" rotWithShape="0">
              <a:schemeClr val="bg2"/>
            </a:outerShdw>
          </a:effectLst>
        </p:spPr>
      </p:pic>
      <p:pic>
        <p:nvPicPr>
          <p:cNvPr id="37901" name="Picture 15"/>
          <p:cNvPicPr>
            <a:picLocks noChangeAspect="1" noChangeArrowheads="1"/>
          </p:cNvPicPr>
          <p:nvPr/>
        </p:nvPicPr>
        <p:blipFill>
          <a:blip r:embed="rId11"/>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dist="135003" dir="2928844" algn="ctr" rotWithShape="0">
              <a:schemeClr val="bg2"/>
            </a:outerShdw>
          </a:effectLst>
        </p:spPr>
      </p:pic>
      <p:grpSp>
        <p:nvGrpSpPr>
          <p:cNvPr id="86032" name="Group 16"/>
          <p:cNvGrpSpPr>
            <a:grpSpLocks/>
          </p:cNvGrpSpPr>
          <p:nvPr/>
        </p:nvGrpSpPr>
        <p:grpSpPr bwMode="auto">
          <a:xfrm>
            <a:off x="1073150" y="4586288"/>
            <a:ext cx="7169150" cy="1682750"/>
            <a:chOff x="644" y="2697"/>
            <a:chExt cx="4516" cy="1060"/>
          </a:xfrm>
        </p:grpSpPr>
        <p:grpSp>
          <p:nvGrpSpPr>
            <p:cNvPr id="86040" name="Group 17"/>
            <p:cNvGrpSpPr>
              <a:grpSpLocks/>
            </p:cNvGrpSpPr>
            <p:nvPr/>
          </p:nvGrpSpPr>
          <p:grpSpPr bwMode="auto">
            <a:xfrm>
              <a:off x="644" y="2697"/>
              <a:ext cx="4516" cy="1060"/>
              <a:chOff x="674" y="2802"/>
              <a:chExt cx="4516" cy="1037"/>
            </a:xfrm>
          </p:grpSpPr>
          <p:sp>
            <p:nvSpPr>
              <p:cNvPr id="37913"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p>
                <a:pPr algn="ctr"/>
                <a:endParaRPr lang="en-AU" sz="2400" b="0">
                  <a:latin typeface="Times" charset="0"/>
                </a:endParaRPr>
              </a:p>
            </p:txBody>
          </p:sp>
          <p:sp>
            <p:nvSpPr>
              <p:cNvPr id="37914" name="Rectangle 19"/>
              <p:cNvSpPr>
                <a:spLocks noChangeArrowheads="1"/>
              </p:cNvSpPr>
              <p:nvPr/>
            </p:nvSpPr>
            <p:spPr bwMode="auto">
              <a:xfrm>
                <a:off x="729" y="2990"/>
                <a:ext cx="4461" cy="473"/>
              </a:xfrm>
              <a:prstGeom prst="rect">
                <a:avLst/>
              </a:prstGeom>
              <a:noFill/>
              <a:ln w="12700">
                <a:noFill/>
                <a:miter lim="800000"/>
                <a:headEnd/>
                <a:tailEnd/>
              </a:ln>
              <a:effectLst>
                <a:outerShdw dist="119812" dir="1920323" algn="ctr" rotWithShape="0">
                  <a:schemeClr val="bg2"/>
                </a:outerShdw>
              </a:effectLst>
            </p:spPr>
            <p:txBody>
              <a:bodyPr lIns="90487" tIns="44450" rIns="90487" bIns="44450">
                <a:spAutoFit/>
              </a:bodyPr>
              <a:lstStyle/>
              <a:p>
                <a:pPr algn="ctr"/>
                <a:endParaRPr lang="en-AU" sz="4400">
                  <a:solidFill>
                    <a:schemeClr val="folHlink"/>
                  </a:solidFill>
                  <a:latin typeface="Helvetica" charset="0"/>
                </a:endParaRPr>
              </a:p>
            </p:txBody>
          </p:sp>
        </p:grpSp>
        <p:sp>
          <p:nvSpPr>
            <p:cNvPr id="37912" name="Text Box 20"/>
            <p:cNvSpPr txBox="1">
              <a:spLocks noChangeArrowheads="1"/>
            </p:cNvSpPr>
            <p:nvPr/>
          </p:nvSpPr>
          <p:spPr bwMode="auto">
            <a:xfrm>
              <a:off x="785" y="2753"/>
              <a:ext cx="4202" cy="519"/>
            </a:xfrm>
            <a:prstGeom prst="rect">
              <a:avLst/>
            </a:prstGeom>
            <a:noFill/>
            <a:ln w="9525">
              <a:noFill/>
              <a:miter lim="800000"/>
              <a:headEnd/>
              <a:tailEnd/>
            </a:ln>
            <a:effectLst>
              <a:outerShdw dist="10776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4800">
                <a:solidFill>
                  <a:schemeClr val="folHlink"/>
                </a:solidFill>
                <a:latin typeface="Helvetica" charset="0"/>
              </a:endParaRPr>
            </a:p>
          </p:txBody>
        </p:sp>
      </p:grpSp>
      <p:sp>
        <p:nvSpPr>
          <p:cNvPr id="37904" name="Rectangle 21"/>
          <p:cNvSpPr>
            <a:spLocks noChangeArrowheads="1"/>
          </p:cNvSpPr>
          <p:nvPr/>
        </p:nvSpPr>
        <p:spPr bwMode="auto">
          <a:xfrm>
            <a:off x="1144588" y="4556125"/>
            <a:ext cx="7081837" cy="1552575"/>
          </a:xfrm>
          <a:prstGeom prst="rect">
            <a:avLst/>
          </a:prstGeom>
          <a:noFill/>
          <a:ln w="12700">
            <a:noFill/>
            <a:miter lim="800000"/>
            <a:headEnd/>
            <a:tailEnd/>
          </a:ln>
          <a:effectLst>
            <a:outerShdw dist="119812" dir="1920323" algn="ctr" rotWithShape="0">
              <a:schemeClr val="bg2"/>
            </a:outerShdw>
          </a:effectLst>
        </p:spPr>
        <p:txBody>
          <a:bodyPr lIns="90487" tIns="44450" rIns="90487" bIns="44450">
            <a:spAutoFit/>
          </a:bodyPr>
          <a:lstStyle/>
          <a:p>
            <a:pPr algn="ctr"/>
            <a:r>
              <a:rPr lang="en-US" sz="3600">
                <a:solidFill>
                  <a:schemeClr val="folHlink"/>
                </a:solidFill>
                <a:latin typeface="Helvetica" charset="0"/>
              </a:rPr>
              <a:t>ANG SALIGANG BATAS NG ESTADOS UNIDOS</a:t>
            </a:r>
          </a:p>
          <a:p>
            <a:pPr algn="ctr"/>
            <a:r>
              <a:rPr lang="en-US" sz="2400">
                <a:solidFill>
                  <a:schemeClr val="folHlink"/>
                </a:solidFill>
                <a:latin typeface="Helvetica" charset="0"/>
              </a:rPr>
              <a:t>Ang Pinaka-</a:t>
            </a:r>
            <a:r>
              <a:rPr lang="en-US" sz="2400" i="1" u="sng">
                <a:solidFill>
                  <a:schemeClr val="folHlink"/>
                </a:solidFill>
                <a:latin typeface="Helvetica" charset="0"/>
              </a:rPr>
              <a:t>Gulugod</a:t>
            </a:r>
            <a:r>
              <a:rPr lang="en-US" sz="2400">
                <a:solidFill>
                  <a:schemeClr val="folHlink"/>
                </a:solidFill>
                <a:latin typeface="Helvetica" charset="0"/>
              </a:rPr>
              <a:t> ng Buhay Amerikano</a:t>
            </a:r>
            <a:endParaRPr lang="en-US" sz="4000">
              <a:solidFill>
                <a:schemeClr val="folHlink"/>
              </a:solidFill>
              <a:latin typeface="Helvetica" charset="0"/>
            </a:endParaRPr>
          </a:p>
        </p:txBody>
      </p:sp>
      <p:grpSp>
        <p:nvGrpSpPr>
          <p:cNvPr id="4" name="Group 25"/>
          <p:cNvGrpSpPr>
            <a:grpSpLocks/>
          </p:cNvGrpSpPr>
          <p:nvPr/>
        </p:nvGrpSpPr>
        <p:grpSpPr bwMode="auto">
          <a:xfrm>
            <a:off x="534988" y="1682750"/>
            <a:ext cx="8102600" cy="1836738"/>
            <a:chOff x="337" y="1060"/>
            <a:chExt cx="5104" cy="1157"/>
          </a:xfrm>
        </p:grpSpPr>
        <p:sp>
          <p:nvSpPr>
            <p:cNvPr id="86038"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AU"/>
            </a:p>
          </p:txBody>
        </p:sp>
        <p:sp>
          <p:nvSpPr>
            <p:cNvPr id="444440" name="Text Box 24"/>
            <p:cNvSpPr txBox="1">
              <a:spLocks noChangeArrowheads="1"/>
            </p:cNvSpPr>
            <p:nvPr/>
          </p:nvSpPr>
          <p:spPr bwMode="auto">
            <a:xfrm>
              <a:off x="401" y="1185"/>
              <a:ext cx="4950" cy="865"/>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a:solidFill>
                    <a:schemeClr val="folHlink"/>
                  </a:solidFill>
                  <a:latin typeface="Arial" charset="0"/>
                </a:rPr>
                <a:t>ANG LEGAL NA DOKUMENTO NG PAGKAINTINDIHAN SA PAGITAN NG TAONG BAYAN AT ANG PAMAMAHALAAN!</a:t>
              </a:r>
            </a:p>
          </p:txBody>
        </p:sp>
      </p:grpSp>
      <p:sp>
        <p:nvSpPr>
          <p:cNvPr id="86035"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29</a:t>
            </a:r>
          </a:p>
        </p:txBody>
      </p:sp>
      <p:sp>
        <p:nvSpPr>
          <p:cNvPr id="86037"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9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2198687"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chemeClr val="folHlink"/>
                </a:solidFill>
              </a:rPr>
              <a:t>12 TRIBO</a:t>
            </a:r>
          </a:p>
        </p:txBody>
      </p:sp>
      <p:sp>
        <p:nvSpPr>
          <p:cNvPr id="403508" name="Rectangle 52"/>
          <p:cNvSpPr>
            <a:spLocks noChangeArrowheads="1"/>
          </p:cNvSpPr>
          <p:nvPr/>
        </p:nvSpPr>
        <p:spPr bwMode="auto">
          <a:xfrm>
            <a:off x="6877050" y="2241550"/>
            <a:ext cx="148431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EXODO</a:t>
            </a:r>
          </a:p>
        </p:txBody>
      </p:sp>
      <p:sp>
        <p:nvSpPr>
          <p:cNvPr id="403509" name="Rectangle 53"/>
          <p:cNvSpPr>
            <a:spLocks noChangeArrowheads="1"/>
          </p:cNvSpPr>
          <p:nvPr/>
        </p:nvSpPr>
        <p:spPr bwMode="auto">
          <a:xfrm>
            <a:off x="1892300" y="5978525"/>
            <a:ext cx="228917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5  SERMON</a:t>
            </a:r>
          </a:p>
        </p:txBody>
      </p:sp>
      <p:sp>
        <p:nvSpPr>
          <p:cNvPr id="403510" name="Rectangle 54"/>
          <p:cNvSpPr>
            <a:spLocks noChangeArrowheads="1"/>
          </p:cNvSpPr>
          <p:nvPr/>
        </p:nvSpPr>
        <p:spPr bwMode="auto">
          <a:xfrm>
            <a:off x="2943225" y="1693863"/>
            <a:ext cx="4548188"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99CCFF"/>
                </a:solidFill>
              </a:rPr>
              <a:t>PAGKAKAHATI NG LUPA</a:t>
            </a:r>
          </a:p>
        </p:txBody>
      </p:sp>
      <p:sp>
        <p:nvSpPr>
          <p:cNvPr id="403511" name="Rectangle 55"/>
          <p:cNvSpPr>
            <a:spLocks noChangeArrowheads="1"/>
          </p:cNvSpPr>
          <p:nvPr/>
        </p:nvSpPr>
        <p:spPr bwMode="auto">
          <a:xfrm>
            <a:off x="1471613" y="4167188"/>
            <a:ext cx="2500312"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HUKOM</a:t>
            </a:r>
          </a:p>
        </p:txBody>
      </p:sp>
      <p:sp>
        <p:nvSpPr>
          <p:cNvPr id="403512" name="Rectangle 56"/>
          <p:cNvSpPr>
            <a:spLocks noChangeArrowheads="1"/>
          </p:cNvSpPr>
          <p:nvPr/>
        </p:nvSpPr>
        <p:spPr bwMode="auto">
          <a:xfrm>
            <a:off x="104775" y="939800"/>
            <a:ext cx="34734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EBANGHELYO</a:t>
            </a:r>
          </a:p>
        </p:txBody>
      </p:sp>
      <p:sp>
        <p:nvSpPr>
          <p:cNvPr id="403514" name="Rectangle 58"/>
          <p:cNvSpPr>
            <a:spLocks noChangeArrowheads="1"/>
          </p:cNvSpPr>
          <p:nvPr/>
        </p:nvSpPr>
        <p:spPr bwMode="auto">
          <a:xfrm>
            <a:off x="196850" y="5453063"/>
            <a:ext cx="2192338"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 - S - S </a:t>
            </a:r>
          </a:p>
        </p:txBody>
      </p:sp>
      <p:sp>
        <p:nvSpPr>
          <p:cNvPr id="403515" name="Rectangle 59"/>
          <p:cNvSpPr>
            <a:spLocks noChangeArrowheads="1"/>
          </p:cNvSpPr>
          <p:nvPr/>
        </p:nvSpPr>
        <p:spPr bwMode="auto">
          <a:xfrm>
            <a:off x="180975" y="312738"/>
            <a:ext cx="3389313"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Ang PANAWAGAN</a:t>
            </a: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99CCFF"/>
                </a:solidFill>
              </a:rPr>
              <a:t>I - I</a:t>
            </a:r>
          </a:p>
        </p:txBody>
      </p:sp>
      <p:sp>
        <p:nvSpPr>
          <p:cNvPr id="403517" name="Rectangle 61"/>
          <p:cNvSpPr>
            <a:spLocks noChangeArrowheads="1"/>
          </p:cNvSpPr>
          <p:nvPr/>
        </p:nvSpPr>
        <p:spPr bwMode="auto">
          <a:xfrm>
            <a:off x="6246813" y="3598863"/>
            <a:ext cx="3773487"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PAGKAALIPIN</a:t>
            </a:r>
            <a:r>
              <a:rPr lang="en-US" sz="2000">
                <a:solidFill>
                  <a:schemeClr val="folHlink"/>
                </a:solidFill>
              </a:rPr>
              <a:t>          </a:t>
            </a:r>
          </a:p>
        </p:txBody>
      </p:sp>
      <p:sp>
        <p:nvSpPr>
          <p:cNvPr id="403518" name="Rectangle 62"/>
          <p:cNvSpPr>
            <a:spLocks noChangeArrowheads="1"/>
          </p:cNvSpPr>
          <p:nvPr/>
        </p:nvSpPr>
        <p:spPr bwMode="auto">
          <a:xfrm>
            <a:off x="3497263" y="1104900"/>
            <a:ext cx="13652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SINAI</a:t>
            </a:r>
          </a:p>
        </p:txBody>
      </p:sp>
      <p:sp>
        <p:nvSpPr>
          <p:cNvPr id="403519" name="Rectangle 63"/>
          <p:cNvSpPr>
            <a:spLocks noChangeArrowheads="1"/>
          </p:cNvSpPr>
          <p:nvPr/>
        </p:nvSpPr>
        <p:spPr bwMode="auto">
          <a:xfrm>
            <a:off x="6045200" y="5856288"/>
            <a:ext cx="3089275"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3 PAGLAKBAY...</a:t>
            </a:r>
          </a:p>
        </p:txBody>
      </p:sp>
      <p:sp>
        <p:nvSpPr>
          <p:cNvPr id="403520" name="Rectangle 64"/>
          <p:cNvSpPr>
            <a:spLocks noChangeArrowheads="1"/>
          </p:cNvSpPr>
          <p:nvPr/>
        </p:nvSpPr>
        <p:spPr bwMode="auto">
          <a:xfrm>
            <a:off x="2074863" y="3006725"/>
            <a:ext cx="168116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ISRAEL </a:t>
            </a:r>
          </a:p>
        </p:txBody>
      </p:sp>
      <p:sp>
        <p:nvSpPr>
          <p:cNvPr id="403522" name="Rectangle 66"/>
          <p:cNvSpPr>
            <a:spLocks noChangeArrowheads="1"/>
          </p:cNvSpPr>
          <p:nvPr/>
        </p:nvSpPr>
        <p:spPr bwMode="auto">
          <a:xfrm>
            <a:off x="642938" y="3394075"/>
            <a:ext cx="1304925" cy="576263"/>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00CC00"/>
                </a:solidFill>
              </a:rPr>
              <a:t>J - E</a:t>
            </a:r>
          </a:p>
        </p:txBody>
      </p:sp>
      <p:sp>
        <p:nvSpPr>
          <p:cNvPr id="403523" name="Rectangle 67"/>
          <p:cNvSpPr>
            <a:spLocks noChangeArrowheads="1"/>
          </p:cNvSpPr>
          <p:nvPr/>
        </p:nvSpPr>
        <p:spPr bwMode="auto">
          <a:xfrm>
            <a:off x="2263775" y="2111375"/>
            <a:ext cx="8318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430</a:t>
            </a:r>
          </a:p>
        </p:txBody>
      </p:sp>
      <p:sp>
        <p:nvSpPr>
          <p:cNvPr id="403524" name="Rectangle 68"/>
          <p:cNvSpPr>
            <a:spLocks noChangeArrowheads="1"/>
          </p:cNvSpPr>
          <p:nvPr/>
        </p:nvSpPr>
        <p:spPr bwMode="auto">
          <a:xfrm>
            <a:off x="3498850" y="541338"/>
            <a:ext cx="198120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S - D - S</a:t>
            </a:r>
          </a:p>
        </p:txBody>
      </p:sp>
      <p:sp>
        <p:nvSpPr>
          <p:cNvPr id="403525" name="Rectangle 69"/>
          <p:cNvSpPr>
            <a:spLocks noChangeArrowheads="1"/>
          </p:cNvSpPr>
          <p:nvPr/>
        </p:nvSpPr>
        <p:spPr bwMode="auto">
          <a:xfrm>
            <a:off x="3919538" y="5467350"/>
            <a:ext cx="1989137"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Z - E - N</a:t>
            </a:r>
          </a:p>
        </p:txBody>
      </p:sp>
      <p:sp>
        <p:nvSpPr>
          <p:cNvPr id="403526" name="Rectangle 70"/>
          <p:cNvSpPr>
            <a:spLocks noChangeArrowheads="1"/>
          </p:cNvSpPr>
          <p:nvPr/>
        </p:nvSpPr>
        <p:spPr bwMode="auto">
          <a:xfrm>
            <a:off x="3930650" y="3673475"/>
            <a:ext cx="228282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GAWA</a:t>
            </a:r>
          </a:p>
        </p:txBody>
      </p:sp>
      <p:sp>
        <p:nvSpPr>
          <p:cNvPr id="403527" name="Rectangle 71"/>
          <p:cNvSpPr>
            <a:spLocks noChangeArrowheads="1"/>
          </p:cNvSpPr>
          <p:nvPr/>
        </p:nvSpPr>
        <p:spPr bwMode="auto">
          <a:xfrm>
            <a:off x="6799263" y="1047750"/>
            <a:ext cx="22669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EPISTOLAS</a:t>
            </a:r>
          </a:p>
        </p:txBody>
      </p:sp>
      <p:sp>
        <p:nvSpPr>
          <p:cNvPr id="403529" name="Rectangle 73"/>
          <p:cNvSpPr>
            <a:spLocks noChangeArrowheads="1"/>
          </p:cNvSpPr>
          <p:nvPr/>
        </p:nvSpPr>
        <p:spPr bwMode="auto">
          <a:xfrm>
            <a:off x="5657850" y="217488"/>
            <a:ext cx="2849563" cy="4540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400">
                <a:solidFill>
                  <a:srgbClr val="00CC00"/>
                </a:solidFill>
              </a:rPr>
              <a:t>KADESH BARNEA</a:t>
            </a:r>
          </a:p>
        </p:txBody>
      </p:sp>
      <p:sp>
        <p:nvSpPr>
          <p:cNvPr id="403530" name="Rectangle 74"/>
          <p:cNvSpPr>
            <a:spLocks noChangeArrowheads="1"/>
          </p:cNvSpPr>
          <p:nvPr/>
        </p:nvSpPr>
        <p:spPr bwMode="auto">
          <a:xfrm>
            <a:off x="4673600" y="4322763"/>
            <a:ext cx="8318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350</a:t>
            </a:r>
          </a:p>
        </p:txBody>
      </p:sp>
      <p:sp>
        <p:nvSpPr>
          <p:cNvPr id="403531" name="Rectangle 75"/>
          <p:cNvSpPr>
            <a:spLocks noChangeArrowheads="1"/>
          </p:cNvSpPr>
          <p:nvPr/>
        </p:nvSpPr>
        <p:spPr bwMode="auto">
          <a:xfrm>
            <a:off x="5605463" y="4165600"/>
            <a:ext cx="135096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 JUDA</a:t>
            </a:r>
          </a:p>
        </p:txBody>
      </p:sp>
      <p:sp>
        <p:nvSpPr>
          <p:cNvPr id="403532" name="Rectangle 76"/>
          <p:cNvSpPr>
            <a:spLocks noChangeArrowheads="1"/>
          </p:cNvSpPr>
          <p:nvPr/>
        </p:nvSpPr>
        <p:spPr bwMode="auto">
          <a:xfrm>
            <a:off x="3702050" y="2473325"/>
            <a:ext cx="184943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70 TAON</a:t>
            </a:r>
          </a:p>
        </p:txBody>
      </p:sp>
      <p:sp>
        <p:nvSpPr>
          <p:cNvPr id="403533" name="Rectangle 77"/>
          <p:cNvSpPr>
            <a:spLocks noChangeArrowheads="1"/>
          </p:cNvSpPr>
          <p:nvPr/>
        </p:nvSpPr>
        <p:spPr bwMode="auto">
          <a:xfrm>
            <a:off x="366713" y="2363788"/>
            <a:ext cx="1735137"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IGLESIA</a:t>
            </a:r>
            <a:endParaRPr lang="en-US" sz="2800" i="1"/>
          </a:p>
        </p:txBody>
      </p:sp>
      <p:sp>
        <p:nvSpPr>
          <p:cNvPr id="403535" name="Rectangle 79"/>
          <p:cNvSpPr>
            <a:spLocks noChangeArrowheads="1"/>
          </p:cNvSpPr>
          <p:nvPr/>
        </p:nvSpPr>
        <p:spPr bwMode="auto">
          <a:xfrm>
            <a:off x="7204075" y="4378325"/>
            <a:ext cx="187642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L - B - B</a:t>
            </a:r>
          </a:p>
        </p:txBody>
      </p:sp>
      <p:sp>
        <p:nvSpPr>
          <p:cNvPr id="403536" name="Rectangle 80"/>
          <p:cNvSpPr>
            <a:spLocks noChangeArrowheads="1"/>
          </p:cNvSpPr>
          <p:nvPr/>
        </p:nvSpPr>
        <p:spPr bwMode="auto">
          <a:xfrm>
            <a:off x="5927725" y="904875"/>
            <a:ext cx="61436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40</a:t>
            </a:r>
          </a:p>
        </p:txBody>
      </p:sp>
      <p:sp>
        <p:nvSpPr>
          <p:cNvPr id="403537" name="Rectangle 81"/>
          <p:cNvSpPr>
            <a:spLocks noChangeArrowheads="1"/>
          </p:cNvSpPr>
          <p:nvPr/>
        </p:nvSpPr>
        <p:spPr bwMode="auto">
          <a:xfrm>
            <a:off x="561975" y="1557338"/>
            <a:ext cx="1565275"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JERICO</a:t>
            </a:r>
            <a:endParaRPr lang="en-US" sz="2800">
              <a:solidFill>
                <a:schemeClr val="folHlink"/>
              </a:solidFill>
            </a:endParaRPr>
          </a:p>
        </p:txBody>
      </p:sp>
      <p:sp>
        <p:nvSpPr>
          <p:cNvPr id="403538" name="Rectangle 82"/>
          <p:cNvSpPr>
            <a:spLocks noChangeArrowheads="1"/>
          </p:cNvSpPr>
          <p:nvPr/>
        </p:nvSpPr>
        <p:spPr bwMode="auto">
          <a:xfrm>
            <a:off x="0" y="4889500"/>
            <a:ext cx="266223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APOCALIPSIS</a:t>
            </a:r>
          </a:p>
        </p:txBody>
      </p:sp>
      <p:sp>
        <p:nvSpPr>
          <p:cNvPr id="403539" name="Rectangle 83"/>
          <p:cNvSpPr>
            <a:spLocks noChangeArrowheads="1"/>
          </p:cNvSpPr>
          <p:nvPr/>
        </p:nvSpPr>
        <p:spPr bwMode="auto">
          <a:xfrm>
            <a:off x="6042025" y="2876550"/>
            <a:ext cx="277018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MGA PROPETA</a:t>
            </a:r>
          </a:p>
        </p:txBody>
      </p:sp>
      <p:sp>
        <p:nvSpPr>
          <p:cNvPr id="88096"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30</a:t>
            </a:r>
          </a:p>
        </p:txBody>
      </p:sp>
      <p:sp>
        <p:nvSpPr>
          <p:cNvPr id="88098"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03552" name="Rectangle 96"/>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advTm="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9" name="Rectangle 63"/>
          <p:cNvSpPr>
            <a:spLocks noChangeArrowheads="1"/>
          </p:cNvSpPr>
          <p:nvPr/>
        </p:nvSpPr>
        <p:spPr bwMode="auto">
          <a:xfrm>
            <a:off x="6045200" y="5856288"/>
            <a:ext cx="3089275"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3 PAGLAKBAY...</a:t>
            </a:r>
          </a:p>
        </p:txBody>
      </p:sp>
      <p:sp>
        <p:nvSpPr>
          <p:cNvPr id="40" name="Rectangle 51"/>
          <p:cNvSpPr>
            <a:spLocks noChangeArrowheads="1"/>
          </p:cNvSpPr>
          <p:nvPr/>
        </p:nvSpPr>
        <p:spPr bwMode="auto">
          <a:xfrm>
            <a:off x="5738813" y="4878388"/>
            <a:ext cx="2198687"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chemeClr val="folHlink"/>
                </a:solidFill>
              </a:rPr>
              <a:t>12 TRIBO</a:t>
            </a:r>
          </a:p>
        </p:txBody>
      </p:sp>
      <p:sp>
        <p:nvSpPr>
          <p:cNvPr id="41" name="Rectangle 52"/>
          <p:cNvSpPr>
            <a:spLocks noChangeArrowheads="1"/>
          </p:cNvSpPr>
          <p:nvPr/>
        </p:nvSpPr>
        <p:spPr bwMode="auto">
          <a:xfrm>
            <a:off x="6877050" y="2241550"/>
            <a:ext cx="148431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EXODO</a:t>
            </a:r>
          </a:p>
        </p:txBody>
      </p:sp>
      <p:sp>
        <p:nvSpPr>
          <p:cNvPr id="42" name="Rectangle 54"/>
          <p:cNvSpPr>
            <a:spLocks noChangeArrowheads="1"/>
          </p:cNvSpPr>
          <p:nvPr/>
        </p:nvSpPr>
        <p:spPr bwMode="auto">
          <a:xfrm>
            <a:off x="2943225" y="1693863"/>
            <a:ext cx="4548188"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99CCFF"/>
                </a:solidFill>
              </a:rPr>
              <a:t>PAGKAKAHATI NG LUPA</a:t>
            </a:r>
          </a:p>
        </p:txBody>
      </p:sp>
      <p:sp>
        <p:nvSpPr>
          <p:cNvPr id="43" name="Rectangle 55"/>
          <p:cNvSpPr>
            <a:spLocks noChangeArrowheads="1"/>
          </p:cNvSpPr>
          <p:nvPr/>
        </p:nvSpPr>
        <p:spPr bwMode="auto">
          <a:xfrm>
            <a:off x="1471613" y="4167188"/>
            <a:ext cx="2500312"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HUKOM</a:t>
            </a:r>
          </a:p>
        </p:txBody>
      </p:sp>
      <p:sp>
        <p:nvSpPr>
          <p:cNvPr id="44" name="Rectangle 56"/>
          <p:cNvSpPr>
            <a:spLocks noChangeArrowheads="1"/>
          </p:cNvSpPr>
          <p:nvPr/>
        </p:nvSpPr>
        <p:spPr bwMode="auto">
          <a:xfrm>
            <a:off x="104775" y="939800"/>
            <a:ext cx="34734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EBANGHELYO</a:t>
            </a:r>
          </a:p>
        </p:txBody>
      </p:sp>
      <p:sp>
        <p:nvSpPr>
          <p:cNvPr id="45" name="Rectangle 58"/>
          <p:cNvSpPr>
            <a:spLocks noChangeArrowheads="1"/>
          </p:cNvSpPr>
          <p:nvPr/>
        </p:nvSpPr>
        <p:spPr bwMode="auto">
          <a:xfrm>
            <a:off x="196850" y="5453063"/>
            <a:ext cx="2192338"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 - S - S </a:t>
            </a:r>
          </a:p>
        </p:txBody>
      </p:sp>
      <p:sp>
        <p:nvSpPr>
          <p:cNvPr id="46" name="Rectangle 59"/>
          <p:cNvSpPr>
            <a:spLocks noChangeArrowheads="1"/>
          </p:cNvSpPr>
          <p:nvPr/>
        </p:nvSpPr>
        <p:spPr bwMode="auto">
          <a:xfrm>
            <a:off x="180975" y="312738"/>
            <a:ext cx="3389313"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Ang PANAWAGAN</a:t>
            </a:r>
          </a:p>
        </p:txBody>
      </p:sp>
      <p:sp>
        <p:nvSpPr>
          <p:cNvPr id="47" name="Rectangle 60"/>
          <p:cNvSpPr>
            <a:spLocks noChangeArrowheads="1"/>
          </p:cNvSpPr>
          <p:nvPr/>
        </p:nvSpPr>
        <p:spPr bwMode="auto">
          <a:xfrm>
            <a:off x="2871788" y="4668838"/>
            <a:ext cx="1225550"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99CCFF"/>
                </a:solidFill>
              </a:rPr>
              <a:t>I - I</a:t>
            </a:r>
          </a:p>
        </p:txBody>
      </p:sp>
      <p:sp>
        <p:nvSpPr>
          <p:cNvPr id="48" name="Rectangle 62"/>
          <p:cNvSpPr>
            <a:spLocks noChangeArrowheads="1"/>
          </p:cNvSpPr>
          <p:nvPr/>
        </p:nvSpPr>
        <p:spPr bwMode="auto">
          <a:xfrm>
            <a:off x="3497263" y="1104900"/>
            <a:ext cx="13652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SINAI</a:t>
            </a:r>
          </a:p>
        </p:txBody>
      </p:sp>
      <p:sp>
        <p:nvSpPr>
          <p:cNvPr id="50" name="Rectangle 64"/>
          <p:cNvSpPr>
            <a:spLocks noChangeArrowheads="1"/>
          </p:cNvSpPr>
          <p:nvPr/>
        </p:nvSpPr>
        <p:spPr bwMode="auto">
          <a:xfrm>
            <a:off x="2074863" y="3006725"/>
            <a:ext cx="168116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ISRAEL </a:t>
            </a:r>
          </a:p>
        </p:txBody>
      </p:sp>
      <p:sp>
        <p:nvSpPr>
          <p:cNvPr id="51" name="Rectangle 66"/>
          <p:cNvSpPr>
            <a:spLocks noChangeArrowheads="1"/>
          </p:cNvSpPr>
          <p:nvPr/>
        </p:nvSpPr>
        <p:spPr bwMode="auto">
          <a:xfrm>
            <a:off x="642938" y="3394075"/>
            <a:ext cx="1304925" cy="576263"/>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00CC00"/>
                </a:solidFill>
              </a:rPr>
              <a:t>J - E</a:t>
            </a:r>
          </a:p>
        </p:txBody>
      </p:sp>
      <p:sp>
        <p:nvSpPr>
          <p:cNvPr id="52" name="Rectangle 67"/>
          <p:cNvSpPr>
            <a:spLocks noChangeArrowheads="1"/>
          </p:cNvSpPr>
          <p:nvPr/>
        </p:nvSpPr>
        <p:spPr bwMode="auto">
          <a:xfrm>
            <a:off x="2263775" y="2111375"/>
            <a:ext cx="8318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430</a:t>
            </a:r>
          </a:p>
        </p:txBody>
      </p:sp>
      <p:sp>
        <p:nvSpPr>
          <p:cNvPr id="53" name="Rectangle 68"/>
          <p:cNvSpPr>
            <a:spLocks noChangeArrowheads="1"/>
          </p:cNvSpPr>
          <p:nvPr/>
        </p:nvSpPr>
        <p:spPr bwMode="auto">
          <a:xfrm>
            <a:off x="3498850" y="541338"/>
            <a:ext cx="198120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S - D - S</a:t>
            </a:r>
          </a:p>
        </p:txBody>
      </p:sp>
      <p:sp>
        <p:nvSpPr>
          <p:cNvPr id="54" name="Rectangle 69"/>
          <p:cNvSpPr>
            <a:spLocks noChangeArrowheads="1"/>
          </p:cNvSpPr>
          <p:nvPr/>
        </p:nvSpPr>
        <p:spPr bwMode="auto">
          <a:xfrm>
            <a:off x="3919538" y="5467350"/>
            <a:ext cx="1989137"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Z - E - N</a:t>
            </a:r>
          </a:p>
        </p:txBody>
      </p:sp>
      <p:sp>
        <p:nvSpPr>
          <p:cNvPr id="55" name="Rectangle 70"/>
          <p:cNvSpPr>
            <a:spLocks noChangeArrowheads="1"/>
          </p:cNvSpPr>
          <p:nvPr/>
        </p:nvSpPr>
        <p:spPr bwMode="auto">
          <a:xfrm>
            <a:off x="3930650" y="3673475"/>
            <a:ext cx="228282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MGA GAWA</a:t>
            </a:r>
          </a:p>
        </p:txBody>
      </p:sp>
      <p:sp>
        <p:nvSpPr>
          <p:cNvPr id="56" name="Rectangle 71"/>
          <p:cNvSpPr>
            <a:spLocks noChangeArrowheads="1"/>
          </p:cNvSpPr>
          <p:nvPr/>
        </p:nvSpPr>
        <p:spPr bwMode="auto">
          <a:xfrm>
            <a:off x="6799263" y="1047750"/>
            <a:ext cx="22669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EPISTOLAS</a:t>
            </a:r>
          </a:p>
        </p:txBody>
      </p:sp>
      <p:sp>
        <p:nvSpPr>
          <p:cNvPr id="57" name="Rectangle 73"/>
          <p:cNvSpPr>
            <a:spLocks noChangeArrowheads="1"/>
          </p:cNvSpPr>
          <p:nvPr/>
        </p:nvSpPr>
        <p:spPr bwMode="auto">
          <a:xfrm>
            <a:off x="5657850" y="217488"/>
            <a:ext cx="2849563" cy="4540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400">
                <a:solidFill>
                  <a:srgbClr val="00CC00"/>
                </a:solidFill>
              </a:rPr>
              <a:t>KADESH BARNEA</a:t>
            </a:r>
          </a:p>
        </p:txBody>
      </p:sp>
      <p:sp>
        <p:nvSpPr>
          <p:cNvPr id="58" name="Rectangle 74"/>
          <p:cNvSpPr>
            <a:spLocks noChangeArrowheads="1"/>
          </p:cNvSpPr>
          <p:nvPr/>
        </p:nvSpPr>
        <p:spPr bwMode="auto">
          <a:xfrm>
            <a:off x="4673600" y="4322763"/>
            <a:ext cx="8318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350</a:t>
            </a:r>
          </a:p>
        </p:txBody>
      </p:sp>
      <p:sp>
        <p:nvSpPr>
          <p:cNvPr id="59" name="Rectangle 75"/>
          <p:cNvSpPr>
            <a:spLocks noChangeArrowheads="1"/>
          </p:cNvSpPr>
          <p:nvPr/>
        </p:nvSpPr>
        <p:spPr bwMode="auto">
          <a:xfrm>
            <a:off x="5605463" y="4165600"/>
            <a:ext cx="135096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 JUDA</a:t>
            </a:r>
          </a:p>
        </p:txBody>
      </p:sp>
      <p:sp>
        <p:nvSpPr>
          <p:cNvPr id="60" name="Rectangle 76"/>
          <p:cNvSpPr>
            <a:spLocks noChangeArrowheads="1"/>
          </p:cNvSpPr>
          <p:nvPr/>
        </p:nvSpPr>
        <p:spPr bwMode="auto">
          <a:xfrm>
            <a:off x="3702050" y="2473325"/>
            <a:ext cx="184943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70 TAON</a:t>
            </a:r>
          </a:p>
        </p:txBody>
      </p:sp>
      <p:sp>
        <p:nvSpPr>
          <p:cNvPr id="39959" name="Rectangle 77"/>
          <p:cNvSpPr>
            <a:spLocks noChangeArrowheads="1"/>
          </p:cNvSpPr>
          <p:nvPr/>
        </p:nvSpPr>
        <p:spPr bwMode="auto">
          <a:xfrm>
            <a:off x="366713" y="2363788"/>
            <a:ext cx="1735137"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IGLESIA</a:t>
            </a:r>
            <a:endParaRPr lang="en-US" sz="2800" i="1"/>
          </a:p>
        </p:txBody>
      </p:sp>
      <p:sp>
        <p:nvSpPr>
          <p:cNvPr id="62" name="Rectangle 79"/>
          <p:cNvSpPr>
            <a:spLocks noChangeArrowheads="1"/>
          </p:cNvSpPr>
          <p:nvPr/>
        </p:nvSpPr>
        <p:spPr bwMode="auto">
          <a:xfrm>
            <a:off x="7204075" y="4378325"/>
            <a:ext cx="187642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L - B - B</a:t>
            </a:r>
          </a:p>
        </p:txBody>
      </p:sp>
      <p:sp>
        <p:nvSpPr>
          <p:cNvPr id="63" name="Rectangle 80"/>
          <p:cNvSpPr>
            <a:spLocks noChangeArrowheads="1"/>
          </p:cNvSpPr>
          <p:nvPr/>
        </p:nvSpPr>
        <p:spPr bwMode="auto">
          <a:xfrm>
            <a:off x="5927725" y="904875"/>
            <a:ext cx="61436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40</a:t>
            </a:r>
          </a:p>
        </p:txBody>
      </p:sp>
      <p:sp>
        <p:nvSpPr>
          <p:cNvPr id="39962" name="Rectangle 81"/>
          <p:cNvSpPr>
            <a:spLocks noChangeArrowheads="1"/>
          </p:cNvSpPr>
          <p:nvPr/>
        </p:nvSpPr>
        <p:spPr bwMode="auto">
          <a:xfrm>
            <a:off x="561975" y="1557338"/>
            <a:ext cx="1565275"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JERICO</a:t>
            </a:r>
            <a:endParaRPr lang="en-US" sz="2800">
              <a:solidFill>
                <a:schemeClr val="folHlink"/>
              </a:solidFill>
            </a:endParaRPr>
          </a:p>
        </p:txBody>
      </p:sp>
      <p:sp>
        <p:nvSpPr>
          <p:cNvPr id="65" name="Rectangle 82"/>
          <p:cNvSpPr>
            <a:spLocks noChangeArrowheads="1"/>
          </p:cNvSpPr>
          <p:nvPr/>
        </p:nvSpPr>
        <p:spPr bwMode="auto">
          <a:xfrm>
            <a:off x="0" y="4889500"/>
            <a:ext cx="266223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APOCALIPSIS</a:t>
            </a:r>
          </a:p>
        </p:txBody>
      </p:sp>
      <p:sp>
        <p:nvSpPr>
          <p:cNvPr id="66" name="Rectangle 83"/>
          <p:cNvSpPr>
            <a:spLocks noChangeArrowheads="1"/>
          </p:cNvSpPr>
          <p:nvPr/>
        </p:nvSpPr>
        <p:spPr bwMode="auto">
          <a:xfrm>
            <a:off x="6042025" y="2876550"/>
            <a:ext cx="277018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MGA PROPETA</a:t>
            </a:r>
          </a:p>
        </p:txBody>
      </p:sp>
      <p:sp>
        <p:nvSpPr>
          <p:cNvPr id="90142"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90143"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645153"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31</a:t>
            </a:r>
          </a:p>
        </p:txBody>
      </p:sp>
      <p:sp>
        <p:nvSpPr>
          <p:cNvPr id="90145" name="Text Box 3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155" name="Rectangle 35"/>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grpSp>
        <p:nvGrpSpPr>
          <p:cNvPr id="2" name="Group 37"/>
          <p:cNvGrpSpPr>
            <a:grpSpLocks/>
          </p:cNvGrpSpPr>
          <p:nvPr/>
        </p:nvGrpSpPr>
        <p:grpSpPr bwMode="auto">
          <a:xfrm>
            <a:off x="341313" y="2106613"/>
            <a:ext cx="8407400" cy="2038350"/>
            <a:chOff x="172" y="679"/>
            <a:chExt cx="5296" cy="1284"/>
          </a:xfrm>
        </p:grpSpPr>
        <p:sp>
          <p:nvSpPr>
            <p:cNvPr id="645158" name="Rectangle 38"/>
            <p:cNvSpPr>
              <a:spLocks noChangeArrowheads="1"/>
            </p:cNvSpPr>
            <p:nvPr/>
          </p:nvSpPr>
          <p:spPr bwMode="auto">
            <a:xfrm>
              <a:off x="172" y="1139"/>
              <a:ext cx="5296" cy="824"/>
            </a:xfrm>
            <a:prstGeom prst="rect">
              <a:avLst/>
            </a:prstGeom>
            <a:noFill/>
            <a:ln w="12700">
              <a:noFill/>
              <a:miter lim="800000"/>
              <a:headEnd/>
              <a:tailEnd/>
            </a:ln>
            <a:effectLst>
              <a:outerShdw dist="99190" dir="2388334" algn="ctr" rotWithShape="0">
                <a:schemeClr val="bg2"/>
              </a:outerShdw>
            </a:effectLst>
          </p:spPr>
          <p:txBody>
            <a:bodyPr lIns="90487" tIns="44450" rIns="90487" bIns="44450">
              <a:spAutoFit/>
            </a:bodyPr>
            <a:lstStyle/>
            <a:p>
              <a:pPr algn="ctr"/>
              <a:r>
                <a:rPr lang="en-US" sz="4000">
                  <a:solidFill>
                    <a:schemeClr val="folHlink"/>
                  </a:solidFill>
                </a:rPr>
                <a:t>ANG MINISTERIO NI PANGINOONG HESU CRISTO</a:t>
              </a:r>
            </a:p>
          </p:txBody>
        </p:sp>
        <p:sp>
          <p:nvSpPr>
            <p:cNvPr id="645159" name="Rectangle 39"/>
            <p:cNvSpPr>
              <a:spLocks noChangeArrowheads="1"/>
            </p:cNvSpPr>
            <p:nvPr/>
          </p:nvSpPr>
          <p:spPr bwMode="auto">
            <a:xfrm>
              <a:off x="2320" y="679"/>
              <a:ext cx="987" cy="440"/>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4000">
                  <a:solidFill>
                    <a:schemeClr val="folHlink"/>
                  </a:solidFill>
                </a:rPr>
                <a:t>AT...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6147" name="Rectangle 3"/>
          <p:cNvSpPr>
            <a:spLocks noChangeArrowheads="1"/>
          </p:cNvSpPr>
          <p:nvPr/>
        </p:nvSpPr>
        <p:spPr bwMode="auto">
          <a:xfrm>
            <a:off x="5738813" y="4878388"/>
            <a:ext cx="2409825"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chemeClr val="folHlink"/>
                </a:solidFill>
              </a:rPr>
              <a:t>12 TRIBES</a:t>
            </a:r>
          </a:p>
        </p:txBody>
      </p:sp>
      <p:sp>
        <p:nvSpPr>
          <p:cNvPr id="646148" name="Rectangle 4"/>
          <p:cNvSpPr>
            <a:spLocks noChangeArrowheads="1"/>
          </p:cNvSpPr>
          <p:nvPr/>
        </p:nvSpPr>
        <p:spPr bwMode="auto">
          <a:xfrm>
            <a:off x="6916738" y="2241550"/>
            <a:ext cx="1709737"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EXODUS</a:t>
            </a:r>
          </a:p>
        </p:txBody>
      </p:sp>
      <p:sp>
        <p:nvSpPr>
          <p:cNvPr id="646149" name="Rectangle 5"/>
          <p:cNvSpPr>
            <a:spLocks noChangeArrowheads="1"/>
          </p:cNvSpPr>
          <p:nvPr/>
        </p:nvSpPr>
        <p:spPr bwMode="auto">
          <a:xfrm>
            <a:off x="1892300" y="5978525"/>
            <a:ext cx="253682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5  SERMONS</a:t>
            </a:r>
          </a:p>
        </p:txBody>
      </p:sp>
      <p:sp>
        <p:nvSpPr>
          <p:cNvPr id="646150" name="Rectangle 6"/>
          <p:cNvSpPr>
            <a:spLocks noChangeArrowheads="1"/>
          </p:cNvSpPr>
          <p:nvPr/>
        </p:nvSpPr>
        <p:spPr bwMode="auto">
          <a:xfrm>
            <a:off x="3765550" y="1693863"/>
            <a:ext cx="2957513"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99CCFF"/>
                </a:solidFill>
              </a:rPr>
              <a:t>LAND DIVIDED</a:t>
            </a:r>
          </a:p>
        </p:txBody>
      </p:sp>
      <p:sp>
        <p:nvSpPr>
          <p:cNvPr id="646151" name="Rectangle 7"/>
          <p:cNvSpPr>
            <a:spLocks noChangeArrowheads="1"/>
          </p:cNvSpPr>
          <p:nvPr/>
        </p:nvSpPr>
        <p:spPr bwMode="auto">
          <a:xfrm>
            <a:off x="1471613" y="4167188"/>
            <a:ext cx="1646237"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JUDGES</a:t>
            </a:r>
          </a:p>
        </p:txBody>
      </p:sp>
      <p:sp>
        <p:nvSpPr>
          <p:cNvPr id="646152" name="Rectangle 8"/>
          <p:cNvSpPr>
            <a:spLocks noChangeArrowheads="1"/>
          </p:cNvSpPr>
          <p:nvPr/>
        </p:nvSpPr>
        <p:spPr bwMode="auto">
          <a:xfrm>
            <a:off x="1046163" y="939800"/>
            <a:ext cx="180657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GOSPELS</a:t>
            </a:r>
          </a:p>
        </p:txBody>
      </p:sp>
      <p:sp>
        <p:nvSpPr>
          <p:cNvPr id="646153" name="Rectangle 9"/>
          <p:cNvSpPr>
            <a:spLocks noChangeArrowheads="1"/>
          </p:cNvSpPr>
          <p:nvPr/>
        </p:nvSpPr>
        <p:spPr bwMode="auto">
          <a:xfrm>
            <a:off x="196850" y="5453063"/>
            <a:ext cx="21399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M - C - C </a:t>
            </a:r>
          </a:p>
        </p:txBody>
      </p:sp>
      <p:sp>
        <p:nvSpPr>
          <p:cNvPr id="646154" name="Rectangle 10"/>
          <p:cNvSpPr>
            <a:spLocks noChangeArrowheads="1"/>
          </p:cNvSpPr>
          <p:nvPr/>
        </p:nvSpPr>
        <p:spPr bwMode="auto">
          <a:xfrm>
            <a:off x="180975" y="312738"/>
            <a:ext cx="1858963"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The CALL</a:t>
            </a:r>
          </a:p>
        </p:txBody>
      </p:sp>
      <p:sp>
        <p:nvSpPr>
          <p:cNvPr id="646155" name="Rectangle 11"/>
          <p:cNvSpPr>
            <a:spLocks noChangeArrowheads="1"/>
          </p:cNvSpPr>
          <p:nvPr/>
        </p:nvSpPr>
        <p:spPr bwMode="auto">
          <a:xfrm>
            <a:off x="2871788" y="4668838"/>
            <a:ext cx="1225550" cy="576262"/>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99CCFF"/>
                </a:solidFill>
              </a:rPr>
              <a:t>I - I</a:t>
            </a:r>
          </a:p>
        </p:txBody>
      </p:sp>
      <p:sp>
        <p:nvSpPr>
          <p:cNvPr id="646156" name="Rectangle 12"/>
          <p:cNvSpPr>
            <a:spLocks noChangeArrowheads="1"/>
          </p:cNvSpPr>
          <p:nvPr/>
        </p:nvSpPr>
        <p:spPr bwMode="auto">
          <a:xfrm>
            <a:off x="6246813" y="3598863"/>
            <a:ext cx="2900362"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SLAVERY</a:t>
            </a:r>
            <a:r>
              <a:rPr lang="en-US" sz="2000">
                <a:solidFill>
                  <a:schemeClr val="folHlink"/>
                </a:solidFill>
              </a:rPr>
              <a:t>          </a:t>
            </a:r>
          </a:p>
        </p:txBody>
      </p:sp>
      <p:sp>
        <p:nvSpPr>
          <p:cNvPr id="646157" name="Rectangle 13"/>
          <p:cNvSpPr>
            <a:spLocks noChangeArrowheads="1"/>
          </p:cNvSpPr>
          <p:nvPr/>
        </p:nvSpPr>
        <p:spPr bwMode="auto">
          <a:xfrm>
            <a:off x="3497263" y="1104900"/>
            <a:ext cx="13652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SINAI</a:t>
            </a:r>
          </a:p>
        </p:txBody>
      </p:sp>
      <p:sp>
        <p:nvSpPr>
          <p:cNvPr id="646158" name="Rectangle 14"/>
          <p:cNvSpPr>
            <a:spLocks noChangeArrowheads="1"/>
          </p:cNvSpPr>
          <p:nvPr/>
        </p:nvSpPr>
        <p:spPr bwMode="auto">
          <a:xfrm>
            <a:off x="6270625" y="5856288"/>
            <a:ext cx="23304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3  TREKS...</a:t>
            </a:r>
          </a:p>
        </p:txBody>
      </p:sp>
      <p:sp>
        <p:nvSpPr>
          <p:cNvPr id="646159" name="Rectangle 15"/>
          <p:cNvSpPr>
            <a:spLocks noChangeArrowheads="1"/>
          </p:cNvSpPr>
          <p:nvPr/>
        </p:nvSpPr>
        <p:spPr bwMode="auto">
          <a:xfrm>
            <a:off x="2074863" y="3006725"/>
            <a:ext cx="168116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ISRAEL </a:t>
            </a:r>
          </a:p>
        </p:txBody>
      </p:sp>
      <p:sp>
        <p:nvSpPr>
          <p:cNvPr id="646160" name="Rectangle 16"/>
          <p:cNvSpPr>
            <a:spLocks noChangeArrowheads="1"/>
          </p:cNvSpPr>
          <p:nvPr/>
        </p:nvSpPr>
        <p:spPr bwMode="auto">
          <a:xfrm>
            <a:off x="642938" y="3394075"/>
            <a:ext cx="1304925" cy="576263"/>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3200">
                <a:solidFill>
                  <a:srgbClr val="00CC00"/>
                </a:solidFill>
              </a:rPr>
              <a:t>J - E</a:t>
            </a:r>
          </a:p>
        </p:txBody>
      </p:sp>
      <p:sp>
        <p:nvSpPr>
          <p:cNvPr id="646161" name="Rectangle 17"/>
          <p:cNvSpPr>
            <a:spLocks noChangeArrowheads="1"/>
          </p:cNvSpPr>
          <p:nvPr/>
        </p:nvSpPr>
        <p:spPr bwMode="auto">
          <a:xfrm>
            <a:off x="2263775" y="2111375"/>
            <a:ext cx="8318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430</a:t>
            </a:r>
          </a:p>
        </p:txBody>
      </p:sp>
      <p:sp>
        <p:nvSpPr>
          <p:cNvPr id="646162" name="Rectangle 18"/>
          <p:cNvSpPr>
            <a:spLocks noChangeArrowheads="1"/>
          </p:cNvSpPr>
          <p:nvPr/>
        </p:nvSpPr>
        <p:spPr bwMode="auto">
          <a:xfrm>
            <a:off x="3498850" y="541338"/>
            <a:ext cx="198120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S - D - S</a:t>
            </a:r>
          </a:p>
        </p:txBody>
      </p:sp>
      <p:sp>
        <p:nvSpPr>
          <p:cNvPr id="646163" name="Rectangle 19"/>
          <p:cNvSpPr>
            <a:spLocks noChangeArrowheads="1"/>
          </p:cNvSpPr>
          <p:nvPr/>
        </p:nvSpPr>
        <p:spPr bwMode="auto">
          <a:xfrm>
            <a:off x="3919538" y="5467350"/>
            <a:ext cx="1989137"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Z - E - N</a:t>
            </a:r>
          </a:p>
        </p:txBody>
      </p:sp>
      <p:sp>
        <p:nvSpPr>
          <p:cNvPr id="646164" name="Rectangle 20"/>
          <p:cNvSpPr>
            <a:spLocks noChangeArrowheads="1"/>
          </p:cNvSpPr>
          <p:nvPr/>
        </p:nvSpPr>
        <p:spPr bwMode="auto">
          <a:xfrm>
            <a:off x="3930650" y="3673475"/>
            <a:ext cx="115570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ACTS</a:t>
            </a:r>
          </a:p>
        </p:txBody>
      </p:sp>
      <p:sp>
        <p:nvSpPr>
          <p:cNvPr id="646165" name="Rectangle 21"/>
          <p:cNvSpPr>
            <a:spLocks noChangeArrowheads="1"/>
          </p:cNvSpPr>
          <p:nvPr/>
        </p:nvSpPr>
        <p:spPr bwMode="auto">
          <a:xfrm>
            <a:off x="7196138" y="1047750"/>
            <a:ext cx="1944687"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EPISTLES</a:t>
            </a:r>
          </a:p>
        </p:txBody>
      </p:sp>
      <p:sp>
        <p:nvSpPr>
          <p:cNvPr id="646166" name="Rectangle 22"/>
          <p:cNvSpPr>
            <a:spLocks noChangeArrowheads="1"/>
          </p:cNvSpPr>
          <p:nvPr/>
        </p:nvSpPr>
        <p:spPr bwMode="auto">
          <a:xfrm>
            <a:off x="5657850" y="217488"/>
            <a:ext cx="2849563" cy="454025"/>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400">
                <a:solidFill>
                  <a:srgbClr val="00CC00"/>
                </a:solidFill>
              </a:rPr>
              <a:t>KADESH BARNEA</a:t>
            </a:r>
          </a:p>
        </p:txBody>
      </p:sp>
      <p:sp>
        <p:nvSpPr>
          <p:cNvPr id="646167" name="Rectangle 23"/>
          <p:cNvSpPr>
            <a:spLocks noChangeArrowheads="1"/>
          </p:cNvSpPr>
          <p:nvPr/>
        </p:nvSpPr>
        <p:spPr bwMode="auto">
          <a:xfrm>
            <a:off x="4673600" y="4322763"/>
            <a:ext cx="8318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350</a:t>
            </a:r>
          </a:p>
        </p:txBody>
      </p:sp>
      <p:sp>
        <p:nvSpPr>
          <p:cNvPr id="646168" name="Rectangle 24"/>
          <p:cNvSpPr>
            <a:spLocks noChangeArrowheads="1"/>
          </p:cNvSpPr>
          <p:nvPr/>
        </p:nvSpPr>
        <p:spPr bwMode="auto">
          <a:xfrm>
            <a:off x="5605463" y="4165600"/>
            <a:ext cx="1624012"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 JUDAH</a:t>
            </a:r>
          </a:p>
        </p:txBody>
      </p:sp>
      <p:sp>
        <p:nvSpPr>
          <p:cNvPr id="646169" name="Rectangle 25"/>
          <p:cNvSpPr>
            <a:spLocks noChangeArrowheads="1"/>
          </p:cNvSpPr>
          <p:nvPr/>
        </p:nvSpPr>
        <p:spPr bwMode="auto">
          <a:xfrm>
            <a:off x="3702050" y="2473325"/>
            <a:ext cx="1951038"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70 YEARS</a:t>
            </a:r>
          </a:p>
        </p:txBody>
      </p:sp>
      <p:sp>
        <p:nvSpPr>
          <p:cNvPr id="40985" name="Rectangle 26"/>
          <p:cNvSpPr>
            <a:spLocks noChangeArrowheads="1"/>
          </p:cNvSpPr>
          <p:nvPr/>
        </p:nvSpPr>
        <p:spPr bwMode="auto">
          <a:xfrm>
            <a:off x="366713" y="2363788"/>
            <a:ext cx="1657350"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t>CHURCH</a:t>
            </a:r>
            <a:endParaRPr lang="en-US" sz="2800" i="1"/>
          </a:p>
        </p:txBody>
      </p:sp>
      <p:sp>
        <p:nvSpPr>
          <p:cNvPr id="646171" name="Rectangle 27"/>
          <p:cNvSpPr>
            <a:spLocks noChangeArrowheads="1"/>
          </p:cNvSpPr>
          <p:nvPr/>
        </p:nvSpPr>
        <p:spPr bwMode="auto">
          <a:xfrm>
            <a:off x="7204075" y="4378325"/>
            <a:ext cx="1898650"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L - S - B</a:t>
            </a:r>
          </a:p>
        </p:txBody>
      </p:sp>
      <p:sp>
        <p:nvSpPr>
          <p:cNvPr id="646172" name="Rectangle 28"/>
          <p:cNvSpPr>
            <a:spLocks noChangeArrowheads="1"/>
          </p:cNvSpPr>
          <p:nvPr/>
        </p:nvSpPr>
        <p:spPr bwMode="auto">
          <a:xfrm>
            <a:off x="5927725" y="904875"/>
            <a:ext cx="61436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chemeClr val="folHlink"/>
                </a:solidFill>
              </a:rPr>
              <a:t>40</a:t>
            </a:r>
          </a:p>
        </p:txBody>
      </p:sp>
      <p:sp>
        <p:nvSpPr>
          <p:cNvPr id="40988" name="Rectangle 29"/>
          <p:cNvSpPr>
            <a:spLocks noChangeArrowheads="1"/>
          </p:cNvSpPr>
          <p:nvPr/>
        </p:nvSpPr>
        <p:spPr bwMode="auto">
          <a:xfrm>
            <a:off x="561975" y="1557338"/>
            <a:ext cx="1838325" cy="515937"/>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00CC00"/>
                </a:solidFill>
              </a:rPr>
              <a:t>JERICHO</a:t>
            </a:r>
            <a:endParaRPr lang="en-US" sz="2800">
              <a:solidFill>
                <a:schemeClr val="folHlink"/>
              </a:solidFill>
            </a:endParaRPr>
          </a:p>
        </p:txBody>
      </p:sp>
      <p:sp>
        <p:nvSpPr>
          <p:cNvPr id="646174" name="Rectangle 30"/>
          <p:cNvSpPr>
            <a:spLocks noChangeArrowheads="1"/>
          </p:cNvSpPr>
          <p:nvPr/>
        </p:nvSpPr>
        <p:spPr bwMode="auto">
          <a:xfrm>
            <a:off x="0" y="4889500"/>
            <a:ext cx="2563813"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REVELATION</a:t>
            </a:r>
          </a:p>
        </p:txBody>
      </p:sp>
      <p:sp>
        <p:nvSpPr>
          <p:cNvPr id="646175" name="Rectangle 31"/>
          <p:cNvSpPr>
            <a:spLocks noChangeArrowheads="1"/>
          </p:cNvSpPr>
          <p:nvPr/>
        </p:nvSpPr>
        <p:spPr bwMode="auto">
          <a:xfrm>
            <a:off x="6042025" y="2876550"/>
            <a:ext cx="2060575" cy="515938"/>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2800">
                <a:solidFill>
                  <a:srgbClr val="FF3300"/>
                </a:solidFill>
              </a:rPr>
              <a:t>PROPHETS</a:t>
            </a:r>
          </a:p>
        </p:txBody>
      </p:sp>
      <p:sp>
        <p:nvSpPr>
          <p:cNvPr id="92192"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92193" name="Rectangle 33"/>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646178" name="Rectangle 3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32</a:t>
            </a:r>
          </a:p>
        </p:txBody>
      </p:sp>
      <p:sp>
        <p:nvSpPr>
          <p:cNvPr id="92195" name="Text Box 3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180" name="Rectangle 36"/>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grpSp>
        <p:nvGrpSpPr>
          <p:cNvPr id="92197" name="Group 37"/>
          <p:cNvGrpSpPr>
            <a:grpSpLocks/>
          </p:cNvGrpSpPr>
          <p:nvPr/>
        </p:nvGrpSpPr>
        <p:grpSpPr bwMode="auto">
          <a:xfrm>
            <a:off x="341313" y="2106613"/>
            <a:ext cx="8407400" cy="2038350"/>
            <a:chOff x="172" y="679"/>
            <a:chExt cx="5296" cy="1284"/>
          </a:xfrm>
        </p:grpSpPr>
        <p:sp>
          <p:nvSpPr>
            <p:cNvPr id="646182" name="Rectangle 38"/>
            <p:cNvSpPr>
              <a:spLocks noChangeArrowheads="1"/>
            </p:cNvSpPr>
            <p:nvPr/>
          </p:nvSpPr>
          <p:spPr bwMode="auto">
            <a:xfrm>
              <a:off x="172" y="1139"/>
              <a:ext cx="5296" cy="824"/>
            </a:xfrm>
            <a:prstGeom prst="rect">
              <a:avLst/>
            </a:prstGeom>
            <a:noFill/>
            <a:ln w="12700">
              <a:noFill/>
              <a:miter lim="800000"/>
              <a:headEnd/>
              <a:tailEnd/>
            </a:ln>
            <a:effectLst>
              <a:outerShdw dist="99190" dir="2388334" algn="ctr" rotWithShape="0">
                <a:schemeClr val="bg2"/>
              </a:outerShdw>
            </a:effectLst>
          </p:spPr>
          <p:txBody>
            <a:bodyPr lIns="90487" tIns="44450" rIns="90487" bIns="44450">
              <a:spAutoFit/>
            </a:bodyPr>
            <a:lstStyle/>
            <a:p>
              <a:pPr algn="ctr"/>
              <a:r>
                <a:rPr lang="en-US" sz="4000">
                  <a:solidFill>
                    <a:schemeClr val="folHlink"/>
                  </a:solidFill>
                </a:rPr>
                <a:t>ANG MINISTERIO NI PANGINOONG HESU CRISTO</a:t>
              </a:r>
            </a:p>
          </p:txBody>
        </p:sp>
        <p:sp>
          <p:nvSpPr>
            <p:cNvPr id="646183" name="Rectangle 39"/>
            <p:cNvSpPr>
              <a:spLocks noChangeArrowheads="1"/>
            </p:cNvSpPr>
            <p:nvPr/>
          </p:nvSpPr>
          <p:spPr bwMode="auto">
            <a:xfrm>
              <a:off x="2320" y="679"/>
              <a:ext cx="987" cy="440"/>
            </a:xfrm>
            <a:prstGeom prst="rect">
              <a:avLst/>
            </a:prstGeom>
            <a:noFill/>
            <a:ln w="12700">
              <a:noFill/>
              <a:miter lim="800000"/>
              <a:headEnd/>
              <a:tailEnd/>
            </a:ln>
            <a:effectLst>
              <a:outerShdw dist="53882" dir="2700000" algn="ctr" rotWithShape="0">
                <a:schemeClr val="bg2"/>
              </a:outerShdw>
            </a:effectLst>
          </p:spPr>
          <p:txBody>
            <a:bodyPr wrap="none" lIns="90487" tIns="44450" rIns="90487" bIns="44450">
              <a:spAutoFit/>
            </a:bodyPr>
            <a:lstStyle/>
            <a:p>
              <a:r>
                <a:rPr lang="en-US" sz="4000">
                  <a:solidFill>
                    <a:schemeClr val="folHlink"/>
                  </a:solidFill>
                </a:rPr>
                <a:t>AT...</a:t>
              </a:r>
            </a:p>
          </p:txBody>
        </p:sp>
      </p:grpSp>
      <p:grpSp>
        <p:nvGrpSpPr>
          <p:cNvPr id="3" name="Group 40"/>
          <p:cNvGrpSpPr>
            <a:grpSpLocks/>
          </p:cNvGrpSpPr>
          <p:nvPr/>
        </p:nvGrpSpPr>
        <p:grpSpPr bwMode="auto">
          <a:xfrm>
            <a:off x="174625" y="4473575"/>
            <a:ext cx="8824913" cy="1643063"/>
            <a:chOff x="128" y="2818"/>
            <a:chExt cx="5559" cy="1035"/>
          </a:xfrm>
        </p:grpSpPr>
        <p:sp>
          <p:nvSpPr>
            <p:cNvPr id="40998" name="Rectangle 41"/>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dist="89803" dir="2700000" algn="ctr" rotWithShape="0">
                <a:schemeClr val="bg2"/>
              </a:outerShdw>
            </a:effectLst>
          </p:spPr>
          <p:txBody>
            <a:bodyPr wrap="none" anchor="ctr"/>
            <a:lstStyle/>
            <a:p>
              <a:endParaRPr lang="en-AU"/>
            </a:p>
          </p:txBody>
        </p:sp>
        <p:sp>
          <p:nvSpPr>
            <p:cNvPr id="646186" name="Text Box 42"/>
            <p:cNvSpPr txBox="1">
              <a:spLocks noChangeArrowheads="1"/>
            </p:cNvSpPr>
            <p:nvPr/>
          </p:nvSpPr>
          <p:spPr bwMode="auto">
            <a:xfrm>
              <a:off x="150" y="2917"/>
              <a:ext cx="5522" cy="826"/>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chemeClr val="folHlink"/>
                  </a:solidFill>
                </a:rPr>
                <a:t>MAYROON BANG KAUGNAYAN ANG MGA PANGYAYARING ITO?</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33</a:t>
            </a:r>
          </a:p>
        </p:txBody>
      </p:sp>
      <p:grpSp>
        <p:nvGrpSpPr>
          <p:cNvPr id="94229" name="Group 76"/>
          <p:cNvGrpSpPr>
            <a:grpSpLocks/>
          </p:cNvGrpSpPr>
          <p:nvPr/>
        </p:nvGrpSpPr>
        <p:grpSpPr bwMode="auto">
          <a:xfrm>
            <a:off x="317500" y="231775"/>
            <a:ext cx="8620125" cy="6034088"/>
            <a:chOff x="200" y="146"/>
            <a:chExt cx="5430" cy="3801"/>
          </a:xfrm>
        </p:grpSpPr>
        <p:pic>
          <p:nvPicPr>
            <p:cNvPr id="42010"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dist="89803" dir="2700000" algn="ctr" rotWithShape="0">
                <a:schemeClr val="bg2"/>
              </a:outerShdw>
            </a:effectLst>
          </p:spPr>
        </p:pic>
        <p:sp>
          <p:nvSpPr>
            <p:cNvPr id="422985" name="Text Box 73"/>
            <p:cNvSpPr txBox="1">
              <a:spLocks noChangeArrowheads="1"/>
            </p:cNvSpPr>
            <p:nvPr/>
          </p:nvSpPr>
          <p:spPr bwMode="auto">
            <a:xfrm>
              <a:off x="674" y="3036"/>
              <a:ext cx="4609" cy="748"/>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t>MGA LUMANG RUWINA NG QUMRAN,                  ANG KOMUNIDAD NG ESSENES SA BAYBAYIN NG PATAY NA DAGAT</a:t>
              </a:r>
            </a:p>
          </p:txBody>
        </p:sp>
      </p:grpSp>
      <p:grpSp>
        <p:nvGrpSpPr>
          <p:cNvPr id="3" name="Group 75"/>
          <p:cNvGrpSpPr>
            <a:grpSpLocks/>
          </p:cNvGrpSpPr>
          <p:nvPr/>
        </p:nvGrpSpPr>
        <p:grpSpPr bwMode="auto">
          <a:xfrm>
            <a:off x="4090988" y="692150"/>
            <a:ext cx="4310062" cy="3160713"/>
            <a:chOff x="2820" y="355"/>
            <a:chExt cx="2715" cy="1991"/>
          </a:xfrm>
        </p:grpSpPr>
        <p:pic>
          <p:nvPicPr>
            <p:cNvPr id="42008" name="Picture 69" descr="Qumran Cave 4 wide, tb n062500 sr"/>
            <p:cNvPicPr preferRelativeResize="0">
              <a:picLocks noChangeAspect="1" noChangeArrowheads="1"/>
            </p:cNvPicPr>
            <p:nvPr>
              <p:custDataLst>
                <p:tags r:id="rId1"/>
              </p:custDataLst>
            </p:nvPr>
          </p:nvPicPr>
          <p:blipFill>
            <a:blip r:embed="rId6"/>
            <a:srcRect/>
            <a:stretch>
              <a:fillRect/>
            </a:stretch>
          </p:blipFill>
          <p:spPr bwMode="auto">
            <a:xfrm>
              <a:off x="2820" y="355"/>
              <a:ext cx="2655" cy="1991"/>
            </a:xfrm>
            <a:prstGeom prst="rect">
              <a:avLst/>
            </a:prstGeom>
            <a:noFill/>
            <a:ln w="101600" cmpd="thinThick">
              <a:noFill/>
              <a:miter lim="800000"/>
              <a:headEnd/>
              <a:tailEnd/>
            </a:ln>
            <a:effectLst>
              <a:outerShdw dist="99190" dir="3011666" algn="ctr" rotWithShape="0">
                <a:schemeClr val="bg2"/>
              </a:outerShdw>
            </a:effectLst>
          </p:spPr>
        </p:pic>
        <p:sp>
          <p:nvSpPr>
            <p:cNvPr id="422986" name="Text Box 74"/>
            <p:cNvSpPr txBox="1">
              <a:spLocks noChangeArrowheads="1"/>
            </p:cNvSpPr>
            <p:nvPr/>
          </p:nvSpPr>
          <p:spPr bwMode="auto">
            <a:xfrm>
              <a:off x="2822" y="1978"/>
              <a:ext cx="2713" cy="366"/>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ANG PAGTAGO NG MGA ROLYO SA PATAY NA DAGAT</a:t>
              </a:r>
            </a:p>
          </p:txBody>
        </p:sp>
      </p:grpSp>
      <p:pic>
        <p:nvPicPr>
          <p:cNvPr id="422989" name="Picture 77"/>
          <p:cNvPicPr>
            <a:picLocks noChangeAspect="1" noChangeArrowheads="1"/>
          </p:cNvPicPr>
          <p:nvPr/>
        </p:nvPicPr>
        <p:blipFill>
          <a:blip r:embed="rId7"/>
          <a:srcRect l="22990" t="15692" r="16591"/>
          <a:stretch>
            <a:fillRect/>
          </a:stretch>
        </p:blipFill>
        <p:spPr bwMode="auto">
          <a:xfrm>
            <a:off x="1419225" y="396875"/>
            <a:ext cx="2046288" cy="4311650"/>
          </a:xfrm>
          <a:prstGeom prst="rect">
            <a:avLst/>
          </a:prstGeom>
          <a:noFill/>
          <a:ln w="9525">
            <a:noFill/>
            <a:miter lim="800000"/>
            <a:headEnd/>
            <a:tailEnd/>
          </a:ln>
          <a:effectLst>
            <a:outerShdw dist="89803" dir="2700000" algn="ctr" rotWithShape="0">
              <a:schemeClr val="bg2"/>
            </a:outerShdw>
          </a:effectLst>
        </p:spPr>
      </p:pic>
      <p:sp>
        <p:nvSpPr>
          <p:cNvPr id="94232"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21"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96260"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1"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2"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3"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4"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6265"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9"/>
          <p:cNvGrpSpPr>
            <a:grpSpLocks/>
          </p:cNvGrpSpPr>
          <p:nvPr/>
        </p:nvGrpSpPr>
        <p:grpSpPr bwMode="auto">
          <a:xfrm>
            <a:off x="3735388" y="520700"/>
            <a:ext cx="4572000" cy="3421063"/>
            <a:chOff x="2324" y="451"/>
            <a:chExt cx="2880" cy="2155"/>
          </a:xfrm>
        </p:grpSpPr>
        <p:pic>
          <p:nvPicPr>
            <p:cNvPr id="43025"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ln w="9525">
              <a:noFill/>
              <a:miter lim="800000"/>
              <a:headEnd/>
              <a:tailEnd/>
            </a:ln>
            <a:effectLst>
              <a:outerShdw dist="99190" dir="2388334" algn="ctr" rotWithShape="0">
                <a:schemeClr val="bg2"/>
              </a:outerShdw>
            </a:effectLst>
          </p:spPr>
        </p:pic>
        <p:sp>
          <p:nvSpPr>
            <p:cNvPr id="43026" name="Text Box 11"/>
            <p:cNvSpPr txBox="1">
              <a:spLocks noChangeArrowheads="1"/>
            </p:cNvSpPr>
            <p:nvPr/>
          </p:nvSpPr>
          <p:spPr bwMode="auto">
            <a:xfrm>
              <a:off x="2434" y="1828"/>
              <a:ext cx="1985" cy="778"/>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800" i="1">
                  <a:solidFill>
                    <a:schemeClr val="folHlink"/>
                  </a:solidFill>
                </a:rPr>
                <a:t>Ang Dambana ng Aklat,      Museo ng Israel, Jerusalem, Israel</a:t>
              </a:r>
            </a:p>
            <a:p>
              <a:pPr>
                <a:spcBef>
                  <a:spcPct val="50000"/>
                </a:spcBef>
              </a:pPr>
              <a:endParaRPr lang="en-US" sz="1400" b="0">
                <a:solidFill>
                  <a:schemeClr val="folHlink"/>
                </a:solidFill>
              </a:endParaRPr>
            </a:p>
          </p:txBody>
        </p:sp>
      </p:grpSp>
      <p:pic>
        <p:nvPicPr>
          <p:cNvPr id="561164" name="Picture 12"/>
          <p:cNvPicPr>
            <a:picLocks noChangeAspect="1" noChangeArrowheads="1"/>
          </p:cNvPicPr>
          <p:nvPr/>
        </p:nvPicPr>
        <p:blipFill>
          <a:blip r:embed="rId5"/>
          <a:srcRect l="22990" t="15692" r="16591"/>
          <a:stretch>
            <a:fillRect/>
          </a:stretch>
        </p:blipFill>
        <p:spPr bwMode="auto">
          <a:xfrm>
            <a:off x="1284288" y="701675"/>
            <a:ext cx="2162175" cy="4554538"/>
          </a:xfrm>
          <a:prstGeom prst="rect">
            <a:avLst/>
          </a:prstGeom>
          <a:noFill/>
          <a:ln w="9525">
            <a:noFill/>
            <a:miter lim="800000"/>
            <a:headEnd/>
            <a:tailEnd/>
          </a:ln>
          <a:effectLst>
            <a:outerShdw dist="89803" dir="2700000" algn="ctr" rotWithShape="0">
              <a:schemeClr val="bg2"/>
            </a:outerShdw>
          </a:effectLst>
        </p:spPr>
      </p:pic>
      <p:sp>
        <p:nvSpPr>
          <p:cNvPr id="96268"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AU" b="0"/>
          </a:p>
        </p:txBody>
      </p:sp>
      <p:pic>
        <p:nvPicPr>
          <p:cNvPr id="561166" name="Picture 14"/>
          <p:cNvPicPr>
            <a:picLocks noChangeAspect="1" noChangeArrowheads="1"/>
          </p:cNvPicPr>
          <p:nvPr/>
        </p:nvPicPr>
        <p:blipFill>
          <a:blip r:embed="rId6"/>
          <a:srcRect/>
          <a:stretch>
            <a:fillRect/>
          </a:stretch>
        </p:blipFill>
        <p:spPr bwMode="auto">
          <a:xfrm>
            <a:off x="3765550" y="4148138"/>
            <a:ext cx="2681288" cy="2173287"/>
          </a:xfrm>
          <a:prstGeom prst="rect">
            <a:avLst/>
          </a:prstGeom>
          <a:noFill/>
          <a:ln w="9525">
            <a:noFill/>
            <a:miter lim="800000"/>
            <a:headEnd/>
            <a:tailEnd/>
          </a:ln>
          <a:effectLst>
            <a:outerShdw dist="71842" dir="2700000" algn="ctr" rotWithShape="0">
              <a:schemeClr val="bg2"/>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34</a:t>
            </a:r>
          </a:p>
        </p:txBody>
      </p:sp>
      <p:sp>
        <p:nvSpPr>
          <p:cNvPr id="96271"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1169" name="Rectangle 17"/>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96273"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25"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3"/>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98308"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09"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0"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1"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2"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9831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14" name="Text Box 10"/>
          <p:cNvSpPr txBox="1">
            <a:spLocks noChangeArrowheads="1"/>
          </p:cNvSpPr>
          <p:nvPr/>
        </p:nvSpPr>
        <p:spPr bwMode="auto">
          <a:xfrm>
            <a:off x="1290638" y="6299200"/>
            <a:ext cx="6569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i="1">
                <a:solidFill>
                  <a:srgbClr val="99CCFF"/>
                </a:solidFill>
              </a:rPr>
              <a:t>Sa Loob ng Dambana ng Aklat</a:t>
            </a:r>
          </a:p>
        </p:txBody>
      </p:sp>
      <p:grpSp>
        <p:nvGrpSpPr>
          <p:cNvPr id="2" name="Group 11"/>
          <p:cNvGrpSpPr>
            <a:grpSpLocks/>
          </p:cNvGrpSpPr>
          <p:nvPr/>
        </p:nvGrpSpPr>
        <p:grpSpPr bwMode="auto">
          <a:xfrm>
            <a:off x="3732213" y="530225"/>
            <a:ext cx="4572000" cy="3421063"/>
            <a:chOff x="2324" y="451"/>
            <a:chExt cx="2880" cy="2155"/>
          </a:xfrm>
        </p:grpSpPr>
        <p:pic>
          <p:nvPicPr>
            <p:cNvPr id="44047"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ln w="9525">
              <a:noFill/>
              <a:miter lim="800000"/>
              <a:headEnd/>
              <a:tailEnd/>
            </a:ln>
            <a:effectLst>
              <a:outerShdw dist="99190" dir="2388334" algn="ctr" rotWithShape="0">
                <a:schemeClr val="bg2"/>
              </a:outerShdw>
            </a:effectLst>
          </p:spPr>
        </p:pic>
        <p:sp>
          <p:nvSpPr>
            <p:cNvPr id="44048" name="Text Box 13"/>
            <p:cNvSpPr txBox="1">
              <a:spLocks noChangeArrowheads="1"/>
            </p:cNvSpPr>
            <p:nvPr/>
          </p:nvSpPr>
          <p:spPr bwMode="auto">
            <a:xfrm>
              <a:off x="2434" y="1828"/>
              <a:ext cx="2011" cy="778"/>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1800" i="1">
                  <a:solidFill>
                    <a:schemeClr val="folHlink"/>
                  </a:solidFill>
                </a:rPr>
                <a:t>Ang Dambana ng Aklat,      Museo ng Israel, Jerusalem, Israel</a:t>
              </a:r>
            </a:p>
            <a:p>
              <a:pPr>
                <a:spcBef>
                  <a:spcPct val="50000"/>
                </a:spcBef>
              </a:pPr>
              <a:endParaRPr lang="en-US" sz="1400" b="0">
                <a:solidFill>
                  <a:schemeClr val="folHlink"/>
                </a:solidFill>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35</a:t>
            </a:r>
          </a:p>
        </p:txBody>
      </p:sp>
      <p:sp>
        <p:nvSpPr>
          <p:cNvPr id="98317"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3046" name="Rectangle 2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98319"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         </a:t>
            </a:r>
          </a:p>
        </p:txBody>
      </p:sp>
    </p:spTree>
  </p:cSld>
  <p:clrMapOvr>
    <a:masterClrMapping/>
  </p:clrMapOvr>
  <p:transition xmlns:p14="http://schemas.microsoft.com/office/powerpoint/2010/main" spd="med" advClick="0">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5059" name="Rectangle 4"/>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00357"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58"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59"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0"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1"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0362"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2059" name="Text Box 11"/>
          <p:cNvSpPr txBox="1">
            <a:spLocks noChangeArrowheads="1"/>
          </p:cNvSpPr>
          <p:nvPr/>
        </p:nvSpPr>
        <p:spPr bwMode="auto">
          <a:xfrm>
            <a:off x="1414463" y="6007100"/>
            <a:ext cx="6338887" cy="636588"/>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solidFill>
                  <a:srgbClr val="FFFF00"/>
                </a:solidFill>
              </a:rPr>
              <a:t>TULONG SA PAG-ARAL #14</a:t>
            </a:r>
          </a:p>
        </p:txBody>
      </p:sp>
      <p:grpSp>
        <p:nvGrpSpPr>
          <p:cNvPr id="2" name="Group 12"/>
          <p:cNvGrpSpPr>
            <a:grpSpLocks/>
          </p:cNvGrpSpPr>
          <p:nvPr/>
        </p:nvGrpSpPr>
        <p:grpSpPr bwMode="auto">
          <a:xfrm>
            <a:off x="190500" y="1152525"/>
            <a:ext cx="307975" cy="4992688"/>
            <a:chOff x="120" y="726"/>
            <a:chExt cx="194" cy="3145"/>
          </a:xfrm>
        </p:grpSpPr>
        <p:sp>
          <p:nvSpPr>
            <p:cNvPr id="100371"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0372"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0373"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0374"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36</a:t>
            </a:r>
          </a:p>
        </p:txBody>
      </p:sp>
      <p:sp>
        <p:nvSpPr>
          <p:cNvPr id="100367"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2068" name="Rectangle 2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100369"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642071" name="WordArt 23"/>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ANG TIPAN NI</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ABRAHAM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P spid="64207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4"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6083" name="Rectangle 5"/>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02405"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2406"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2407"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2408"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2409"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2410"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102411" name="Group 13"/>
          <p:cNvGrpSpPr>
            <a:grpSpLocks/>
          </p:cNvGrpSpPr>
          <p:nvPr/>
        </p:nvGrpSpPr>
        <p:grpSpPr bwMode="auto">
          <a:xfrm>
            <a:off x="190500" y="1152525"/>
            <a:ext cx="307975" cy="4992688"/>
            <a:chOff x="120" y="726"/>
            <a:chExt cx="194" cy="3145"/>
          </a:xfrm>
        </p:grpSpPr>
        <p:sp>
          <p:nvSpPr>
            <p:cNvPr id="102417"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2418"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2419"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2420"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37</a:t>
            </a:r>
          </a:p>
        </p:txBody>
      </p:sp>
      <p:sp>
        <p:nvSpPr>
          <p:cNvPr id="102413"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4005" name="Rectangle 2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46094" name="Rectangle 23"/>
          <p:cNvSpPr>
            <a:spLocks noChangeArrowheads="1"/>
          </p:cNvSpPr>
          <p:nvPr/>
        </p:nvSpPr>
        <p:spPr bwMode="auto">
          <a:xfrm>
            <a:off x="1177925" y="2873375"/>
            <a:ext cx="6738938" cy="31369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4000" i="1" dirty="0" err="1">
                <a:solidFill>
                  <a:srgbClr val="FFFF39"/>
                </a:solidFill>
                <a:latin typeface="Helvetica" charset="0"/>
              </a:rPr>
              <a:t>Ang</a:t>
            </a:r>
            <a:r>
              <a:rPr lang="en-US" sz="4000" i="1" dirty="0">
                <a:solidFill>
                  <a:srgbClr val="FFFF39"/>
                </a:solidFill>
                <a:latin typeface="Helvetica" charset="0"/>
              </a:rPr>
              <a:t> </a:t>
            </a:r>
            <a:r>
              <a:rPr lang="en-US" sz="4000" i="1" dirty="0" err="1">
                <a:solidFill>
                  <a:srgbClr val="FFFF39"/>
                </a:solidFill>
                <a:latin typeface="Helvetica" charset="0"/>
              </a:rPr>
              <a:t>Pinka</a:t>
            </a:r>
            <a:r>
              <a:rPr lang="en-US" sz="4000" i="1" dirty="0" smtClean="0">
                <a:solidFill>
                  <a:srgbClr val="FFFF39"/>
                </a:solidFill>
                <a:latin typeface="Helvetica" charset="0"/>
              </a:rPr>
              <a:t>-</a:t>
            </a:r>
            <a:r>
              <a:rPr lang="en-US" altLang="ja-JP" sz="4000" i="1" dirty="0" smtClean="0">
                <a:solidFill>
                  <a:srgbClr val="FFFF39"/>
                </a:solidFill>
                <a:latin typeface="Helvetica" charset="0"/>
              </a:rPr>
              <a:t>"</a:t>
            </a:r>
            <a:r>
              <a:rPr lang="en-US" altLang="ja-JP" sz="4000" i="1" dirty="0" err="1" smtClean="0">
                <a:solidFill>
                  <a:srgbClr val="FFFF39"/>
                </a:solidFill>
                <a:latin typeface="Helvetica" charset="0"/>
              </a:rPr>
              <a:t>gulugud</a:t>
            </a:r>
            <a:r>
              <a:rPr lang="en-US" altLang="ja-JP" sz="4000" i="1" dirty="0" smtClean="0">
                <a:solidFill>
                  <a:srgbClr val="FFFF39"/>
                </a:solidFill>
                <a:latin typeface="Helvetica" charset="0"/>
              </a:rPr>
              <a:t>" </a:t>
            </a:r>
            <a:r>
              <a:rPr lang="en-US" altLang="ja-JP" sz="4000" i="1" dirty="0" err="1">
                <a:solidFill>
                  <a:srgbClr val="FFFF39"/>
                </a:solidFill>
                <a:latin typeface="Helvetica" charset="0"/>
              </a:rPr>
              <a:t>ng</a:t>
            </a:r>
            <a:r>
              <a:rPr lang="en-US" altLang="ja-JP" sz="4000" i="1" dirty="0">
                <a:solidFill>
                  <a:srgbClr val="FFFF39"/>
                </a:solidFill>
                <a:latin typeface="Helvetica" charset="0"/>
              </a:rPr>
              <a:t> </a:t>
            </a:r>
            <a:r>
              <a:rPr lang="en-US" altLang="ja-JP" sz="4000" i="1" dirty="0" err="1">
                <a:solidFill>
                  <a:srgbClr val="FFFF39"/>
                </a:solidFill>
                <a:latin typeface="Helvetica" charset="0"/>
              </a:rPr>
              <a:t>pagpapahayag</a:t>
            </a:r>
            <a:r>
              <a:rPr lang="en-US" altLang="ja-JP" sz="4000" i="1" dirty="0">
                <a:solidFill>
                  <a:srgbClr val="FFFF39"/>
                </a:solidFill>
                <a:latin typeface="Helvetica" charset="0"/>
              </a:rPr>
              <a:t> </a:t>
            </a:r>
            <a:r>
              <a:rPr lang="en-US" altLang="ja-JP" sz="4000" i="1" dirty="0" err="1">
                <a:solidFill>
                  <a:srgbClr val="FFFF39"/>
                </a:solidFill>
                <a:latin typeface="Helvetica" charset="0"/>
              </a:rPr>
              <a:t>ng</a:t>
            </a:r>
            <a:r>
              <a:rPr lang="en-US" altLang="ja-JP" sz="4000" i="1" dirty="0">
                <a:solidFill>
                  <a:srgbClr val="FFFF39"/>
                </a:solidFill>
                <a:latin typeface="Helvetica" charset="0"/>
              </a:rPr>
              <a:t> </a:t>
            </a:r>
            <a:r>
              <a:rPr lang="en-US" altLang="ja-JP" sz="4000" i="1" dirty="0" err="1">
                <a:solidFill>
                  <a:srgbClr val="FFFF39"/>
                </a:solidFill>
                <a:latin typeface="Helvetica" charset="0"/>
              </a:rPr>
              <a:t>Biblia</a:t>
            </a:r>
            <a:r>
              <a:rPr lang="en-US" altLang="ja-JP" sz="4000" i="1" dirty="0">
                <a:solidFill>
                  <a:srgbClr val="FFFF39"/>
                </a:solidFill>
                <a:latin typeface="Helvetica" charset="0"/>
              </a:rPr>
              <a:t>:</a:t>
            </a:r>
          </a:p>
          <a:p>
            <a:pPr algn="ctr"/>
            <a:r>
              <a:rPr lang="en-US" sz="4000" i="1" dirty="0" err="1">
                <a:latin typeface="Helvetica" charset="0"/>
              </a:rPr>
              <a:t>Ang</a:t>
            </a:r>
            <a:r>
              <a:rPr lang="en-US" sz="4000" i="1" dirty="0">
                <a:latin typeface="Helvetica" charset="0"/>
              </a:rPr>
              <a:t> </a:t>
            </a:r>
            <a:r>
              <a:rPr lang="en-US" sz="4000" i="1" dirty="0" err="1">
                <a:latin typeface="Helvetica" charset="0"/>
              </a:rPr>
              <a:t>Walang</a:t>
            </a:r>
            <a:r>
              <a:rPr lang="en-US" sz="4000" i="1" dirty="0">
                <a:latin typeface="Helvetica" charset="0"/>
              </a:rPr>
              <a:t> </a:t>
            </a:r>
            <a:r>
              <a:rPr lang="en-US" sz="4000" i="1" dirty="0" err="1">
                <a:latin typeface="Helvetica" charset="0"/>
              </a:rPr>
              <a:t>Pasubaling</a:t>
            </a:r>
            <a:r>
              <a:rPr lang="en-US" sz="4000" i="1" dirty="0">
                <a:latin typeface="Helvetica" charset="0"/>
              </a:rPr>
              <a:t> </a:t>
            </a:r>
            <a:r>
              <a:rPr lang="en-US" sz="4000" i="1" dirty="0" err="1">
                <a:latin typeface="Helvetica" charset="0"/>
              </a:rPr>
              <a:t>Tipan</a:t>
            </a:r>
            <a:r>
              <a:rPr lang="en-US" sz="4000" i="1" dirty="0">
                <a:latin typeface="Helvetica" charset="0"/>
              </a:rPr>
              <a:t> </a:t>
            </a:r>
            <a:r>
              <a:rPr lang="en-US" sz="4000" i="1" dirty="0" err="1">
                <a:latin typeface="Helvetica" charset="0"/>
              </a:rPr>
              <a:t>ng</a:t>
            </a:r>
            <a:r>
              <a:rPr lang="en-US" sz="4000" i="1" dirty="0">
                <a:latin typeface="Helvetica" charset="0"/>
              </a:rPr>
              <a:t> </a:t>
            </a:r>
            <a:r>
              <a:rPr lang="en-US" sz="4000" i="1" dirty="0" err="1">
                <a:latin typeface="Helvetica" charset="0"/>
              </a:rPr>
              <a:t>Diyos</a:t>
            </a:r>
            <a:r>
              <a:rPr lang="en-US" sz="4000" i="1" dirty="0">
                <a:latin typeface="Helvetica" charset="0"/>
              </a:rPr>
              <a:t> ay </a:t>
            </a:r>
            <a:r>
              <a:rPr lang="en-US" sz="4000" i="1" dirty="0" err="1">
                <a:latin typeface="Helvetica" charset="0"/>
              </a:rPr>
              <a:t>Nagsimula</a:t>
            </a:r>
            <a:r>
              <a:rPr lang="en-US" sz="4000" i="1" dirty="0">
                <a:latin typeface="Helvetica" charset="0"/>
              </a:rPr>
              <a:t> </a:t>
            </a:r>
            <a:r>
              <a:rPr lang="en-US" sz="4000" i="1" dirty="0" err="1">
                <a:latin typeface="Helvetica" charset="0"/>
              </a:rPr>
              <a:t>Dito</a:t>
            </a:r>
            <a:r>
              <a:rPr lang="en-US" sz="4000" i="1" dirty="0">
                <a:latin typeface="Helvetica" charset="0"/>
              </a:rPr>
              <a:t>.</a:t>
            </a:r>
            <a:endParaRPr lang="en-US" sz="4000" i="1" dirty="0">
              <a:solidFill>
                <a:srgbClr val="FFFF39"/>
              </a:solidFill>
              <a:latin typeface="Helvetica" charset="0"/>
            </a:endParaRPr>
          </a:p>
        </p:txBody>
      </p:sp>
      <p:sp>
        <p:nvSpPr>
          <p:cNvPr id="554009" name="Rectangle 25"/>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46"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47107" name="Rectangle 4"/>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
        <p:nvSpPr>
          <p:cNvPr id="516101" name="Rectangle 5"/>
          <p:cNvSpPr>
            <a:spLocks noChangeArrowheads="1"/>
          </p:cNvSpPr>
          <p:nvPr/>
        </p:nvSpPr>
        <p:spPr bwMode="auto">
          <a:xfrm>
            <a:off x="463550" y="681038"/>
            <a:ext cx="2111375" cy="156709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Panawagan</a:t>
            </a:r>
            <a:r>
              <a:rPr lang="en-US" sz="2400" dirty="0">
                <a:solidFill>
                  <a:srgbClr val="FD2558"/>
                </a:solidFill>
                <a:latin typeface="Helvetica" charset="0"/>
              </a:rPr>
              <a:t> </a:t>
            </a:r>
            <a:r>
              <a:rPr lang="en-US" sz="2400" dirty="0" err="1">
                <a:solidFill>
                  <a:srgbClr val="FD2558"/>
                </a:solidFill>
                <a:latin typeface="Helvetica" charset="0"/>
              </a:rPr>
              <a:t>kay</a:t>
            </a:r>
            <a:r>
              <a:rPr lang="en-US" sz="2400" dirty="0">
                <a:solidFill>
                  <a:srgbClr val="FD2558"/>
                </a:solidFill>
                <a:latin typeface="Helvetica" charset="0"/>
              </a:rPr>
              <a:t> Abraham        </a:t>
            </a:r>
            <a:r>
              <a:rPr lang="en-US" sz="2400" dirty="0">
                <a:latin typeface="Helvetica" charset="0"/>
              </a:rPr>
              <a:t> </a:t>
            </a:r>
            <a:r>
              <a:rPr lang="en-US" sz="2400" dirty="0" smtClean="0">
                <a:latin typeface="Helvetica" charset="0"/>
              </a:rPr>
              <a:t>Gen. </a:t>
            </a:r>
            <a:r>
              <a:rPr lang="en-US" sz="2400" dirty="0">
                <a:latin typeface="Helvetica" charset="0"/>
              </a:rPr>
              <a:t>12:1-3</a:t>
            </a:r>
          </a:p>
        </p:txBody>
      </p:sp>
      <p:sp>
        <p:nvSpPr>
          <p:cNvPr id="47109" name="Rectangle 6"/>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04455" name="Line 7"/>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6" name="Line 8"/>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7" name="Line 9"/>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8" name="Line 10"/>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59" name="Line 11"/>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4460"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09" name="Text Box 13"/>
          <p:cNvSpPr txBox="1">
            <a:spLocks noChangeArrowheads="1"/>
          </p:cNvSpPr>
          <p:nvPr/>
        </p:nvSpPr>
        <p:spPr bwMode="auto">
          <a:xfrm>
            <a:off x="6726238" y="665163"/>
            <a:ext cx="2193925" cy="83099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Tipan</a:t>
            </a:r>
            <a:r>
              <a:rPr lang="en-US" sz="2400" dirty="0">
                <a:solidFill>
                  <a:srgbClr val="FD2558"/>
                </a:solidFill>
                <a:latin typeface="Helvetica" charset="0"/>
              </a:rPr>
              <a:t> </a:t>
            </a:r>
            <a:r>
              <a:rPr lang="en-US" sz="2400" dirty="0" smtClean="0">
                <a:latin typeface="Helvetica" charset="0"/>
              </a:rPr>
              <a:t>Gen. </a:t>
            </a:r>
            <a:r>
              <a:rPr lang="en-US" sz="2400" dirty="0">
                <a:latin typeface="Helvetica" charset="0"/>
              </a:rPr>
              <a:t>15:9-18</a:t>
            </a:r>
            <a:endParaRPr lang="en-US" sz="2000" b="0" dirty="0"/>
          </a:p>
        </p:txBody>
      </p:sp>
      <p:sp>
        <p:nvSpPr>
          <p:cNvPr id="516128" name="AutoShape 32"/>
          <p:cNvSpPr>
            <a:spLocks noChangeArrowheads="1"/>
          </p:cNvSpPr>
          <p:nvPr/>
        </p:nvSpPr>
        <p:spPr bwMode="auto">
          <a:xfrm>
            <a:off x="490538" y="511175"/>
            <a:ext cx="2314575" cy="1754188"/>
          </a:xfrm>
          <a:prstGeom prst="roundRect">
            <a:avLst>
              <a:gd name="adj" fmla="val 16667"/>
            </a:avLst>
          </a:prstGeom>
          <a:noFill/>
          <a:ln w="57150">
            <a:solidFill>
              <a:schemeClr val="tx1"/>
            </a:solidFill>
            <a:round/>
            <a:headEnd/>
            <a:tailEnd/>
          </a:ln>
          <a:effectLst>
            <a:outerShdw dist="81320" dir="2319588" algn="ctr" rotWithShape="0">
              <a:schemeClr val="bg2"/>
            </a:outerShdw>
          </a:effectLst>
        </p:spPr>
        <p:txBody>
          <a:bodyPr wrap="none" anchor="ctr"/>
          <a:lstStyle/>
          <a:p>
            <a:endParaRPr lang="en-AU"/>
          </a:p>
        </p:txBody>
      </p:sp>
      <p:sp>
        <p:nvSpPr>
          <p:cNvPr id="516129"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dist="81320" dir="2319588" algn="ctr" rotWithShape="0">
              <a:schemeClr val="bg2"/>
            </a:outerShdw>
          </a:effectLst>
        </p:spPr>
        <p:txBody>
          <a:bodyPr wrap="none" anchor="ctr"/>
          <a:lstStyle/>
          <a:p>
            <a:endParaRPr lang="en-AU"/>
          </a:p>
        </p:txBody>
      </p:sp>
      <p:grpSp>
        <p:nvGrpSpPr>
          <p:cNvPr id="104464" name="Group 34"/>
          <p:cNvGrpSpPr>
            <a:grpSpLocks/>
          </p:cNvGrpSpPr>
          <p:nvPr/>
        </p:nvGrpSpPr>
        <p:grpSpPr bwMode="auto">
          <a:xfrm>
            <a:off x="190500" y="1152525"/>
            <a:ext cx="307975" cy="4992688"/>
            <a:chOff x="120" y="726"/>
            <a:chExt cx="194" cy="3145"/>
          </a:xfrm>
        </p:grpSpPr>
        <p:sp>
          <p:nvSpPr>
            <p:cNvPr id="104472"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4473"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4474"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4475"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516135"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38</a:t>
            </a:r>
          </a:p>
        </p:txBody>
      </p:sp>
      <p:sp>
        <p:nvSpPr>
          <p:cNvPr id="104466" name="Text Box 4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37" name="Rectangle 4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104468" name="Text Box 42"/>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516140" name="AutoShape 44"/>
          <p:cNvSpPr>
            <a:spLocks noChangeArrowheads="1"/>
          </p:cNvSpPr>
          <p:nvPr/>
        </p:nvSpPr>
        <p:spPr bwMode="auto">
          <a:xfrm>
            <a:off x="522915" y="701675"/>
            <a:ext cx="2063872" cy="1165718"/>
          </a:xfrm>
          <a:prstGeom prst="roundRect">
            <a:avLst>
              <a:gd name="adj" fmla="val 16667"/>
            </a:avLst>
          </a:prstGeom>
          <a:noFill/>
          <a:ln w="57150">
            <a:solidFill>
              <a:srgbClr val="99CCFF"/>
            </a:solidFill>
            <a:round/>
            <a:headEnd/>
            <a:tailEnd/>
          </a:ln>
          <a:effectLst>
            <a:outerShdw dist="71842" dir="2700000" algn="ctr" rotWithShape="0">
              <a:schemeClr val="bg2"/>
            </a:outerShdw>
          </a:effectLst>
        </p:spPr>
        <p:txBody>
          <a:bodyPr wrap="none" anchor="ctr"/>
          <a:lstStyle/>
          <a:p>
            <a:pPr algn="ctr"/>
            <a:endParaRPr lang="en-AU">
              <a:solidFill>
                <a:srgbClr val="EF1F1D"/>
              </a:solidFill>
            </a:endParaRPr>
          </a:p>
        </p:txBody>
      </p:sp>
      <p:sp>
        <p:nvSpPr>
          <p:cNvPr id="516141" name="AutoShape 45"/>
          <p:cNvSpPr>
            <a:spLocks noChangeArrowheads="1"/>
          </p:cNvSpPr>
          <p:nvPr/>
        </p:nvSpPr>
        <p:spPr bwMode="auto">
          <a:xfrm>
            <a:off x="6702425" y="674689"/>
            <a:ext cx="1963015" cy="464422"/>
          </a:xfrm>
          <a:prstGeom prst="roundRect">
            <a:avLst>
              <a:gd name="adj" fmla="val 16667"/>
            </a:avLst>
          </a:prstGeom>
          <a:noFill/>
          <a:ln w="57150">
            <a:solidFill>
              <a:srgbClr val="99CCFF"/>
            </a:solidFill>
            <a:round/>
            <a:headEnd/>
            <a:tailEnd/>
          </a:ln>
          <a:effectLst>
            <a:outerShdw dist="71842" dir="2700000" algn="ctr" rotWithShape="0">
              <a:schemeClr val="bg2"/>
            </a:outerShdw>
          </a:effectLst>
        </p:spPr>
        <p:txBody>
          <a:bodyPr wrap="none" anchor="ctr"/>
          <a:lstStyle/>
          <a:p>
            <a:pPr algn="ctr"/>
            <a:endParaRPr lang="en-AU">
              <a:solidFill>
                <a:srgbClr val="EF1F1D"/>
              </a:solidFill>
            </a:endParaRPr>
          </a:p>
        </p:txBody>
      </p:sp>
      <p:sp>
        <p:nvSpPr>
          <p:cNvPr id="47126" name="Rectangle 47"/>
          <p:cNvSpPr>
            <a:spLocks noChangeArrowheads="1"/>
          </p:cNvSpPr>
          <p:nvPr/>
        </p:nvSpPr>
        <p:spPr bwMode="auto">
          <a:xfrm>
            <a:off x="1177925" y="2873375"/>
            <a:ext cx="6738938" cy="31369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4000" i="1" dirty="0" err="1">
                <a:solidFill>
                  <a:srgbClr val="FFFF39"/>
                </a:solidFill>
                <a:latin typeface="Helvetica" charset="0"/>
              </a:rPr>
              <a:t>Ang</a:t>
            </a:r>
            <a:r>
              <a:rPr lang="en-US" sz="4000" i="1" dirty="0">
                <a:solidFill>
                  <a:srgbClr val="FFFF39"/>
                </a:solidFill>
                <a:latin typeface="Helvetica" charset="0"/>
              </a:rPr>
              <a:t> </a:t>
            </a:r>
            <a:r>
              <a:rPr lang="en-US" sz="4000" i="1" dirty="0" err="1">
                <a:solidFill>
                  <a:srgbClr val="FFFF39"/>
                </a:solidFill>
                <a:latin typeface="Helvetica" charset="0"/>
              </a:rPr>
              <a:t>Pinka</a:t>
            </a:r>
            <a:r>
              <a:rPr lang="en-US" sz="4000" i="1" dirty="0" smtClean="0">
                <a:solidFill>
                  <a:srgbClr val="FFFF39"/>
                </a:solidFill>
                <a:latin typeface="Helvetica" charset="0"/>
              </a:rPr>
              <a:t>-</a:t>
            </a:r>
            <a:r>
              <a:rPr lang="en-US" altLang="ja-JP" sz="4000" i="1" dirty="0" smtClean="0">
                <a:solidFill>
                  <a:srgbClr val="FFFF39"/>
                </a:solidFill>
                <a:latin typeface="Helvetica" charset="0"/>
              </a:rPr>
              <a:t>"</a:t>
            </a:r>
            <a:r>
              <a:rPr lang="en-US" altLang="ja-JP" sz="4000" i="1" dirty="0" err="1" smtClean="0">
                <a:solidFill>
                  <a:srgbClr val="FFFF39"/>
                </a:solidFill>
                <a:latin typeface="Helvetica" charset="0"/>
              </a:rPr>
              <a:t>gulugud</a:t>
            </a:r>
            <a:r>
              <a:rPr lang="en-US" altLang="ja-JP" sz="4000" i="1" dirty="0" smtClean="0">
                <a:solidFill>
                  <a:srgbClr val="FFFF39"/>
                </a:solidFill>
                <a:latin typeface="Helvetica" charset="0"/>
              </a:rPr>
              <a:t>" </a:t>
            </a:r>
            <a:r>
              <a:rPr lang="en-US" altLang="ja-JP" sz="4000" i="1" dirty="0" err="1">
                <a:solidFill>
                  <a:srgbClr val="FFFF39"/>
                </a:solidFill>
                <a:latin typeface="Helvetica" charset="0"/>
              </a:rPr>
              <a:t>ng</a:t>
            </a:r>
            <a:r>
              <a:rPr lang="en-US" altLang="ja-JP" sz="4000" i="1" dirty="0">
                <a:solidFill>
                  <a:srgbClr val="FFFF39"/>
                </a:solidFill>
                <a:latin typeface="Helvetica" charset="0"/>
              </a:rPr>
              <a:t> </a:t>
            </a:r>
            <a:r>
              <a:rPr lang="en-US" altLang="ja-JP" sz="4000" i="1" dirty="0" err="1">
                <a:solidFill>
                  <a:srgbClr val="FFFF39"/>
                </a:solidFill>
                <a:latin typeface="Helvetica" charset="0"/>
              </a:rPr>
              <a:t>pagpapahayag</a:t>
            </a:r>
            <a:r>
              <a:rPr lang="en-US" altLang="ja-JP" sz="4000" i="1" dirty="0">
                <a:solidFill>
                  <a:srgbClr val="FFFF39"/>
                </a:solidFill>
                <a:latin typeface="Helvetica" charset="0"/>
              </a:rPr>
              <a:t> </a:t>
            </a:r>
            <a:r>
              <a:rPr lang="en-US" altLang="ja-JP" sz="4000" i="1" dirty="0" err="1">
                <a:solidFill>
                  <a:srgbClr val="FFFF39"/>
                </a:solidFill>
                <a:latin typeface="Helvetica" charset="0"/>
              </a:rPr>
              <a:t>ng</a:t>
            </a:r>
            <a:r>
              <a:rPr lang="en-US" altLang="ja-JP" sz="4000" i="1" dirty="0">
                <a:solidFill>
                  <a:srgbClr val="FFFF39"/>
                </a:solidFill>
                <a:latin typeface="Helvetica" charset="0"/>
              </a:rPr>
              <a:t> </a:t>
            </a:r>
            <a:r>
              <a:rPr lang="en-US" altLang="ja-JP" sz="4000" i="1" dirty="0" err="1">
                <a:solidFill>
                  <a:srgbClr val="FFFF39"/>
                </a:solidFill>
                <a:latin typeface="Helvetica" charset="0"/>
              </a:rPr>
              <a:t>Biblia</a:t>
            </a:r>
            <a:r>
              <a:rPr lang="en-US" altLang="ja-JP" sz="4000" i="1" dirty="0">
                <a:solidFill>
                  <a:srgbClr val="FFFF39"/>
                </a:solidFill>
                <a:latin typeface="Helvetica" charset="0"/>
              </a:rPr>
              <a:t>:</a:t>
            </a:r>
          </a:p>
          <a:p>
            <a:pPr algn="ctr"/>
            <a:r>
              <a:rPr lang="en-US" sz="4000" i="1" dirty="0" err="1">
                <a:latin typeface="Helvetica" charset="0"/>
              </a:rPr>
              <a:t>Ang</a:t>
            </a:r>
            <a:r>
              <a:rPr lang="en-US" sz="4000" i="1" dirty="0">
                <a:latin typeface="Helvetica" charset="0"/>
              </a:rPr>
              <a:t> </a:t>
            </a:r>
            <a:r>
              <a:rPr lang="en-US" sz="4000" i="1" dirty="0" err="1">
                <a:latin typeface="Helvetica" charset="0"/>
              </a:rPr>
              <a:t>Walang</a:t>
            </a:r>
            <a:r>
              <a:rPr lang="en-US" sz="4000" i="1" dirty="0">
                <a:latin typeface="Helvetica" charset="0"/>
              </a:rPr>
              <a:t> </a:t>
            </a:r>
            <a:r>
              <a:rPr lang="en-US" sz="4000" i="1" dirty="0" err="1">
                <a:latin typeface="Helvetica" charset="0"/>
              </a:rPr>
              <a:t>Pasubaling</a:t>
            </a:r>
            <a:r>
              <a:rPr lang="en-US" sz="4000" i="1" dirty="0">
                <a:latin typeface="Helvetica" charset="0"/>
              </a:rPr>
              <a:t> </a:t>
            </a:r>
            <a:r>
              <a:rPr lang="en-US" sz="4000" i="1" dirty="0" err="1">
                <a:latin typeface="Helvetica" charset="0"/>
              </a:rPr>
              <a:t>Tipan</a:t>
            </a:r>
            <a:r>
              <a:rPr lang="en-US" sz="4000" i="1" dirty="0">
                <a:latin typeface="Helvetica" charset="0"/>
              </a:rPr>
              <a:t> </a:t>
            </a:r>
            <a:r>
              <a:rPr lang="en-US" sz="4000" i="1" dirty="0" err="1">
                <a:latin typeface="Helvetica" charset="0"/>
              </a:rPr>
              <a:t>ng</a:t>
            </a:r>
            <a:r>
              <a:rPr lang="en-US" sz="4000" i="1" dirty="0">
                <a:latin typeface="Helvetica" charset="0"/>
              </a:rPr>
              <a:t> </a:t>
            </a:r>
            <a:r>
              <a:rPr lang="en-US" sz="4000" i="1" dirty="0" err="1">
                <a:latin typeface="Helvetica" charset="0"/>
              </a:rPr>
              <a:t>Diyos</a:t>
            </a:r>
            <a:r>
              <a:rPr lang="en-US" sz="4000" i="1" dirty="0">
                <a:latin typeface="Helvetica" charset="0"/>
              </a:rPr>
              <a:t> ay </a:t>
            </a:r>
            <a:r>
              <a:rPr lang="en-US" sz="4000" i="1" dirty="0" err="1">
                <a:latin typeface="Helvetica" charset="0"/>
              </a:rPr>
              <a:t>Nagsimula</a:t>
            </a:r>
            <a:r>
              <a:rPr lang="en-US" sz="4000" i="1" dirty="0">
                <a:latin typeface="Helvetica" charset="0"/>
              </a:rPr>
              <a:t> </a:t>
            </a:r>
            <a:r>
              <a:rPr lang="en-US" sz="4000" i="1" dirty="0" err="1">
                <a:latin typeface="Helvetica" charset="0"/>
              </a:rPr>
              <a:t>Dito</a:t>
            </a:r>
            <a:r>
              <a:rPr lang="en-US" sz="4000" i="1" dirty="0">
                <a:latin typeface="Helvetica" charset="0"/>
              </a:rPr>
              <a:t>.</a:t>
            </a:r>
            <a:endParaRPr lang="en-US" sz="4000" i="1" dirty="0">
              <a:solidFill>
                <a:srgbClr val="FFFF39"/>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2" descr="Nahal Iyon first waterfall, tb n040400 sr"/>
          <p:cNvPicPr preferRelativeResize="0">
            <a:picLocks noChangeAspect="1" noChangeArrowheads="1"/>
          </p:cNvPicPr>
          <p:nvPr>
            <p:custDataLst>
              <p:tags r:id="rId1"/>
            </p:custDataLst>
          </p:nvPr>
        </p:nvPicPr>
        <p:blipFill>
          <a:blip r:embed="rId3"/>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dist="81320" dir="3080412" algn="ctr" rotWithShape="0">
              <a:schemeClr val="bg2"/>
            </a:outerShdw>
          </a:effectLst>
        </p:spPr>
      </p:pic>
      <p:pic>
        <p:nvPicPr>
          <p:cNvPr id="596995" name="Picture 3"/>
          <p:cNvPicPr>
            <a:picLocks noChangeAspect="1" noChangeArrowheads="1"/>
          </p:cNvPicPr>
          <p:nvPr/>
        </p:nvPicPr>
        <p:blipFill>
          <a:blip r:embed="rId4"/>
          <a:srcRect l="10938" t="14928" r="21034" b="8594"/>
          <a:stretch>
            <a:fillRect/>
          </a:stretch>
        </p:blipFill>
        <p:spPr bwMode="auto">
          <a:xfrm>
            <a:off x="6524625" y="663575"/>
            <a:ext cx="2327275" cy="1744663"/>
          </a:xfrm>
          <a:prstGeom prst="rect">
            <a:avLst/>
          </a:prstGeom>
          <a:noFill/>
          <a:ln w="9525">
            <a:noFill/>
            <a:miter lim="800000"/>
            <a:headEnd/>
            <a:tailEnd/>
          </a:ln>
          <a:effectLst>
            <a:outerShdw dist="89803" dir="2700000" algn="ctr" rotWithShape="0">
              <a:schemeClr val="bg2"/>
            </a:outerShdw>
          </a:effectLst>
        </p:spPr>
      </p:pic>
      <p:pic>
        <p:nvPicPr>
          <p:cNvPr id="596996" name="Picture 4"/>
          <p:cNvPicPr>
            <a:picLocks noChangeAspect="1" noChangeArrowheads="1"/>
          </p:cNvPicPr>
          <p:nvPr/>
        </p:nvPicPr>
        <p:blipFill>
          <a:blip r:embed="rId5"/>
          <a:srcRect l="20549" t="14844" r="9143" b="6250"/>
          <a:stretch>
            <a:fillRect/>
          </a:stretch>
        </p:blipFill>
        <p:spPr bwMode="auto">
          <a:xfrm>
            <a:off x="3117850" y="212725"/>
            <a:ext cx="2905125" cy="2173288"/>
          </a:xfrm>
          <a:prstGeom prst="rect">
            <a:avLst/>
          </a:prstGeom>
          <a:noFill/>
          <a:ln w="9525">
            <a:noFill/>
            <a:miter lim="800000"/>
            <a:headEnd/>
            <a:tailEnd/>
          </a:ln>
          <a:effectLst>
            <a:outerShdw dist="89803" dir="2700000" algn="ctr" rotWithShape="0">
              <a:schemeClr val="bg2"/>
            </a:outerShdw>
          </a:effectLst>
        </p:spPr>
      </p:pic>
      <p:pic>
        <p:nvPicPr>
          <p:cNvPr id="596997" name="Picture 5"/>
          <p:cNvPicPr>
            <a:picLocks noChangeAspect="1" noChangeArrowheads="1"/>
          </p:cNvPicPr>
          <p:nvPr/>
        </p:nvPicPr>
        <p:blipFill>
          <a:blip r:embed="rId6"/>
          <a:srcRect l="14537" t="14844" r="19319" b="10512"/>
          <a:stretch>
            <a:fillRect/>
          </a:stretch>
        </p:blipFill>
        <p:spPr bwMode="auto">
          <a:xfrm>
            <a:off x="2463800" y="2149475"/>
            <a:ext cx="3200400" cy="2406650"/>
          </a:xfrm>
          <a:prstGeom prst="rect">
            <a:avLst/>
          </a:prstGeom>
          <a:noFill/>
          <a:ln w="9525">
            <a:noFill/>
            <a:miter lim="800000"/>
            <a:headEnd/>
            <a:tailEnd/>
          </a:ln>
          <a:effectLst>
            <a:outerShdw dist="89803" dir="2700000" algn="ctr" rotWithShape="0">
              <a:schemeClr val="bg2"/>
            </a:outerShdw>
          </a:effectLst>
        </p:spPr>
      </p:pic>
      <p:pic>
        <p:nvPicPr>
          <p:cNvPr id="596998" name="Picture 6"/>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ln w="9525">
            <a:noFill/>
            <a:miter lim="800000"/>
            <a:headEnd/>
            <a:tailEnd/>
          </a:ln>
          <a:effectLst>
            <a:outerShdw dist="89803" dir="2700000" algn="ctr" rotWithShape="0">
              <a:schemeClr val="bg2"/>
            </a:outerShdw>
          </a:effectLst>
        </p:spPr>
      </p:pic>
      <p:pic>
        <p:nvPicPr>
          <p:cNvPr id="596999" name="Picture 7"/>
          <p:cNvPicPr>
            <a:picLocks noChangeAspect="1" noChangeArrowheads="1"/>
          </p:cNvPicPr>
          <p:nvPr/>
        </p:nvPicPr>
        <p:blipFill>
          <a:blip r:embed="rId8"/>
          <a:srcRect l="20021" t="14525" r="14063" b="9120"/>
          <a:stretch>
            <a:fillRect/>
          </a:stretch>
        </p:blipFill>
        <p:spPr bwMode="auto">
          <a:xfrm>
            <a:off x="739775" y="2019300"/>
            <a:ext cx="2212975" cy="1708150"/>
          </a:xfrm>
          <a:prstGeom prst="rect">
            <a:avLst/>
          </a:prstGeom>
          <a:noFill/>
          <a:ln w="9525">
            <a:noFill/>
            <a:miter lim="800000"/>
            <a:headEnd/>
            <a:tailEnd/>
          </a:ln>
          <a:effectLst>
            <a:outerShdw dist="89803" dir="2700000" algn="ctr" rotWithShape="0">
              <a:schemeClr val="bg2"/>
            </a:outerShdw>
          </a:effectLst>
        </p:spPr>
      </p:pic>
      <p:pic>
        <p:nvPicPr>
          <p:cNvPr id="597000" name="Picture 8"/>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ln w="9525">
            <a:noFill/>
            <a:miter lim="800000"/>
            <a:headEnd/>
            <a:tailEnd/>
          </a:ln>
          <a:effectLst>
            <a:outerShdw dist="89803" dir="2700000" algn="ctr" rotWithShape="0">
              <a:schemeClr val="bg2"/>
            </a:outerShdw>
          </a:effectLst>
        </p:spPr>
      </p:pic>
      <p:pic>
        <p:nvPicPr>
          <p:cNvPr id="597001" name="Picture 9"/>
          <p:cNvPicPr>
            <a:picLocks noChangeAspect="1" noChangeArrowheads="1"/>
          </p:cNvPicPr>
          <p:nvPr/>
        </p:nvPicPr>
        <p:blipFill>
          <a:blip r:embed="rId10"/>
          <a:srcRect l="21594" t="14844" r="11299" b="10036"/>
          <a:stretch>
            <a:fillRect/>
          </a:stretch>
        </p:blipFill>
        <p:spPr bwMode="auto">
          <a:xfrm>
            <a:off x="4056063" y="4137025"/>
            <a:ext cx="2560637" cy="1909763"/>
          </a:xfrm>
          <a:prstGeom prst="rect">
            <a:avLst/>
          </a:prstGeom>
          <a:noFill/>
          <a:ln w="9525">
            <a:noFill/>
            <a:miter lim="800000"/>
            <a:headEnd/>
            <a:tailEnd/>
          </a:ln>
          <a:effectLst>
            <a:outerShdw dist="81320" dir="2319588" algn="ctr" rotWithShape="0">
              <a:schemeClr val="bg2"/>
            </a:outerShdw>
          </a:effectLst>
        </p:spPr>
      </p:pic>
      <p:pic>
        <p:nvPicPr>
          <p:cNvPr id="597003" name="Picture 11"/>
          <p:cNvPicPr>
            <a:picLocks noChangeAspect="1" noChangeArrowheads="1"/>
          </p:cNvPicPr>
          <p:nvPr/>
        </p:nvPicPr>
        <p:blipFill>
          <a:blip r:embed="rId11"/>
          <a:srcRect l="13368" t="14844" r="13542" b="3645"/>
          <a:stretch>
            <a:fillRect/>
          </a:stretch>
        </p:blipFill>
        <p:spPr bwMode="auto">
          <a:xfrm>
            <a:off x="328613" y="249238"/>
            <a:ext cx="2128837" cy="1582737"/>
          </a:xfrm>
          <a:prstGeom prst="rect">
            <a:avLst/>
          </a:prstGeom>
          <a:noFill/>
          <a:ln w="9525">
            <a:noFill/>
            <a:miter lim="800000"/>
            <a:headEnd/>
            <a:tailEnd/>
          </a:ln>
          <a:effectLst>
            <a:outerShdw dist="56796" dir="3806097" algn="ctr" rotWithShape="0">
              <a:schemeClr val="bg2"/>
            </a:outerShdw>
          </a:effectLst>
        </p:spPr>
      </p:pic>
      <p:pic>
        <p:nvPicPr>
          <p:cNvPr id="597004" name="Picture 12"/>
          <p:cNvPicPr>
            <a:picLocks noChangeAspect="1" noChangeArrowheads="1"/>
          </p:cNvPicPr>
          <p:nvPr/>
        </p:nvPicPr>
        <p:blipFill>
          <a:blip r:embed="rId12"/>
          <a:srcRect l="18750" t="14844" r="14931" b="10156"/>
          <a:stretch>
            <a:fillRect/>
          </a:stretch>
        </p:blipFill>
        <p:spPr bwMode="auto">
          <a:xfrm>
            <a:off x="6962775" y="5060950"/>
            <a:ext cx="1906588" cy="1438275"/>
          </a:xfrm>
          <a:prstGeom prst="rect">
            <a:avLst/>
          </a:prstGeom>
          <a:noFill/>
          <a:ln w="9525">
            <a:noFill/>
            <a:miter lim="800000"/>
            <a:headEnd/>
            <a:tailEnd/>
          </a:ln>
          <a:effectLst>
            <a:outerShdw dist="71842" dir="2700000" algn="ctr" rotWithShape="0">
              <a:schemeClr val="bg2"/>
            </a:outerShdw>
          </a:effectLst>
        </p:spPr>
      </p:pic>
      <p:pic>
        <p:nvPicPr>
          <p:cNvPr id="597006" name="Picture 14"/>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ln w="9525">
            <a:noFill/>
            <a:miter lim="800000"/>
            <a:headEnd/>
            <a:tailEnd/>
          </a:ln>
          <a:effectLst>
            <a:outerShdw dist="89803" dir="2700000" algn="ctr" rotWithShape="0">
              <a:schemeClr val="bg2"/>
            </a:outerShdw>
          </a:effectLst>
        </p:spPr>
      </p:pic>
      <p:sp>
        <p:nvSpPr>
          <p:cNvPr id="33805"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97008" name="Rectangle 16"/>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97009" name="Rectangle 17"/>
          <p:cNvSpPr>
            <a:spLocks noChangeArrowheads="1"/>
          </p:cNvSpPr>
          <p:nvPr/>
        </p:nvSpPr>
        <p:spPr bwMode="auto">
          <a:xfrm>
            <a:off x="8102600" y="652462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03</a:t>
            </a:r>
          </a:p>
        </p:txBody>
      </p:sp>
      <p:pic>
        <p:nvPicPr>
          <p:cNvPr id="597010" name="Picture 18"/>
          <p:cNvPicPr>
            <a:picLocks noChangeAspect="1" noChangeArrowheads="1"/>
          </p:cNvPicPr>
          <p:nvPr/>
        </p:nvPicPr>
        <p:blipFill>
          <a:blip r:embed="rId14"/>
          <a:srcRect l="28751" t="19000" r="18124" b="17000"/>
          <a:stretch>
            <a:fillRect/>
          </a:stretch>
        </p:blipFill>
        <p:spPr bwMode="auto">
          <a:xfrm>
            <a:off x="395288" y="4373563"/>
            <a:ext cx="2828925" cy="2130425"/>
          </a:xfrm>
          <a:prstGeom prst="rect">
            <a:avLst/>
          </a:prstGeom>
          <a:noFill/>
          <a:ln w="9525">
            <a:noFill/>
            <a:miter lim="800000"/>
            <a:headEnd/>
            <a:tailEnd/>
          </a:ln>
          <a:effectLst>
            <a:outerShdw dist="89803" dir="2700000" algn="ctr" rotWithShape="0">
              <a:schemeClr val="bg2"/>
            </a:outerShdw>
          </a:effec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10"/>
                                        </p:tgtEl>
                                        <p:attrNameLst>
                                          <p:attrName>style.visibility</p:attrName>
                                        </p:attrNameLst>
                                      </p:cBhvr>
                                      <p:to>
                                        <p:strVal val="visible"/>
                                      </p:to>
                                    </p:set>
                                    <p:anim calcmode="lin" valueType="num">
                                      <p:cBhvr>
                                        <p:cTn id="77" dur="500" fill="hold"/>
                                        <p:tgtEl>
                                          <p:spTgt spid="597010"/>
                                        </p:tgtEl>
                                        <p:attrNameLst>
                                          <p:attrName>ppt_w</p:attrName>
                                        </p:attrNameLst>
                                      </p:cBhvr>
                                      <p:tavLst>
                                        <p:tav tm="0">
                                          <p:val>
                                            <p:fltVal val="0"/>
                                          </p:val>
                                        </p:tav>
                                        <p:tav tm="100000">
                                          <p:val>
                                            <p:strVal val="#ppt_w"/>
                                          </p:val>
                                        </p:tav>
                                      </p:tavLst>
                                    </p:anim>
                                    <p:anim calcmode="lin" valueType="num">
                                      <p:cBhvr>
                                        <p:cTn id="78" dur="500" fill="hold"/>
                                        <p:tgtEl>
                                          <p:spTgt spid="597010"/>
                                        </p:tgtEl>
                                        <p:attrNameLst>
                                          <p:attrName>ppt_h</p:attrName>
                                        </p:attrNameLst>
                                      </p:cBhvr>
                                      <p:tavLst>
                                        <p:tav tm="0">
                                          <p:val>
                                            <p:fltVal val="0"/>
                                          </p:val>
                                        </p:tav>
                                        <p:tav tm="100000">
                                          <p:val>
                                            <p:strVal val="#ppt_h"/>
                                          </p:val>
                                        </p:tav>
                                      </p:tavLst>
                                    </p:anim>
                                    <p:anim calcmode="lin" valueType="num">
                                      <p:cBhvr>
                                        <p:cTn id="79" dur="500" fill="hold"/>
                                        <p:tgtEl>
                                          <p:spTgt spid="597010"/>
                                        </p:tgtEl>
                                        <p:attrNameLst>
                                          <p:attrName>ppt_x</p:attrName>
                                        </p:attrNameLst>
                                      </p:cBhvr>
                                      <p:tavLst>
                                        <p:tav tm="0">
                                          <p:val>
                                            <p:fltVal val="0.5"/>
                                          </p:val>
                                        </p:tav>
                                        <p:tav tm="100000">
                                          <p:val>
                                            <p:strVal val="#ppt_x"/>
                                          </p:val>
                                        </p:tav>
                                      </p:tavLst>
                                    </p:anim>
                                    <p:anim calcmode="lin" valueType="num">
                                      <p:cBhvr>
                                        <p:cTn id="80" dur="500" fill="hold"/>
                                        <p:tgtEl>
                                          <p:spTgt spid="5970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649288"/>
            <a:ext cx="8853487"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latin typeface="Times New Roman" charset="0"/>
            </a:endParaRPr>
          </a:p>
          <a:p>
            <a:r>
              <a:rPr lang="en-US" sz="2800" dirty="0">
                <a:latin typeface="Times New Roman" charset="0"/>
              </a:rPr>
              <a:t>	 </a:t>
            </a:r>
            <a:r>
              <a:rPr lang="en-US" sz="2800" baseline="30000" dirty="0">
                <a:latin typeface="Times New Roman" charset="0"/>
              </a:rPr>
              <a:t>1</a:t>
            </a:r>
            <a:r>
              <a:rPr lang="en-US" sz="2400" dirty="0">
                <a:latin typeface="Times New Roman" charset="0"/>
              </a:rPr>
              <a:t> </a:t>
            </a:r>
            <a:r>
              <a:rPr lang="en-US" sz="2800" dirty="0">
                <a:latin typeface="Times New Roman" charset="0"/>
              </a:rPr>
              <a:t> </a:t>
            </a:r>
            <a:r>
              <a:rPr lang="en-US" sz="2800" dirty="0" err="1">
                <a:latin typeface="Times New Roman" charset="0"/>
              </a:rPr>
              <a:t>Sinabi</a:t>
            </a:r>
            <a:r>
              <a:rPr lang="en-US" sz="2800" dirty="0">
                <a:latin typeface="Times New Roman" charset="0"/>
              </a:rPr>
              <a:t> </a:t>
            </a:r>
            <a:r>
              <a:rPr lang="en-US" sz="2800" dirty="0" err="1">
                <a:latin typeface="Times New Roman" charset="0"/>
              </a:rPr>
              <a:t>ng</a:t>
            </a:r>
            <a:r>
              <a:rPr lang="en-US" sz="2800" dirty="0">
                <a:latin typeface="Times New Roman" charset="0"/>
              </a:rPr>
              <a:t> </a:t>
            </a:r>
            <a:r>
              <a:rPr lang="en-US" sz="2800" dirty="0" err="1">
                <a:latin typeface="Times New Roman" charset="0"/>
              </a:rPr>
              <a:t>Panginoon</a:t>
            </a:r>
            <a:r>
              <a:rPr lang="en-US" sz="2800" dirty="0">
                <a:latin typeface="Times New Roman" charset="0"/>
              </a:rPr>
              <a:t> </a:t>
            </a:r>
            <a:r>
              <a:rPr lang="en-US" sz="2800" dirty="0" err="1">
                <a:latin typeface="Times New Roman" charset="0"/>
              </a:rPr>
              <a:t>kay</a:t>
            </a:r>
            <a:r>
              <a:rPr lang="en-US" sz="2800" dirty="0">
                <a:latin typeface="Times New Roman" charset="0"/>
              </a:rPr>
              <a:t> Abram,</a:t>
            </a:r>
          </a:p>
          <a:p>
            <a:r>
              <a:rPr lang="en-US" sz="2800" dirty="0">
                <a:latin typeface="Times New Roman" charset="0"/>
              </a:rPr>
              <a:t>        	</a:t>
            </a:r>
            <a:r>
              <a:rPr lang="en-US" altLang="ja-JP" sz="2800" dirty="0" smtClean="0">
                <a:latin typeface="Times New Roman" charset="0"/>
              </a:rPr>
              <a:t>"</a:t>
            </a:r>
            <a:r>
              <a:rPr lang="en-US" altLang="ja-JP" sz="2800" dirty="0" err="1" smtClean="0">
                <a:latin typeface="Times New Roman" charset="0"/>
              </a:rPr>
              <a:t>Umalis</a:t>
            </a:r>
            <a:r>
              <a:rPr lang="en-US" altLang="ja-JP" sz="2800" dirty="0" smtClean="0">
                <a:latin typeface="Times New Roman" charset="0"/>
              </a:rPr>
              <a:t> </a:t>
            </a:r>
            <a:r>
              <a:rPr lang="en-US" altLang="ja-JP" sz="2800" dirty="0" err="1">
                <a:latin typeface="Times New Roman" charset="0"/>
              </a:rPr>
              <a:t>ka</a:t>
            </a:r>
            <a:r>
              <a:rPr lang="en-US" altLang="ja-JP" sz="2800" dirty="0">
                <a:latin typeface="Times New Roman" charset="0"/>
              </a:rPr>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lupain</a:t>
            </a:r>
            <a:r>
              <a:rPr lang="en-US" altLang="ja-JP" sz="2800" dirty="0">
                <a:latin typeface="Times New Roman" charset="0"/>
              </a:rPr>
              <a:t>,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mga</a:t>
            </a:r>
            <a:r>
              <a:rPr lang="en-US" altLang="ja-JP" sz="2800" dirty="0">
                <a:latin typeface="Times New Roman" charset="0"/>
              </a:rPr>
              <a:t> </a:t>
            </a:r>
            <a:r>
              <a:rPr lang="en-US" altLang="ja-JP" sz="2800" dirty="0" err="1">
                <a:latin typeface="Times New Roman" charset="0"/>
              </a:rPr>
              <a:t>kamag-anak</a:t>
            </a:r>
            <a:r>
              <a:rPr lang="en-US" altLang="ja-JP" sz="2800" dirty="0">
                <a:latin typeface="Times New Roman" charset="0"/>
              </a:rPr>
              <a:t>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bahay</a:t>
            </a:r>
            <a:r>
              <a:rPr lang="en-US" altLang="ja-JP" sz="2800" dirty="0">
                <a:latin typeface="Times New Roman" charset="0"/>
              </a:rPr>
              <a:t> </a:t>
            </a:r>
            <a:r>
              <a:rPr lang="en-US" altLang="ja-JP" sz="2800" dirty="0" err="1">
                <a:latin typeface="Times New Roman" charset="0"/>
              </a:rPr>
              <a:t>ng</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ama</a:t>
            </a:r>
            <a:r>
              <a:rPr lang="en-US" altLang="ja-JP" sz="2800" dirty="0">
                <a:latin typeface="Times New Roman" charset="0"/>
              </a:rPr>
              <a:t> na </a:t>
            </a:r>
            <a:r>
              <a:rPr lang="en-US" altLang="ja-JP" sz="2800" dirty="0" err="1">
                <a:latin typeface="Times New Roman" charset="0"/>
              </a:rPr>
              <a:t>ikaw</a:t>
            </a:r>
            <a:r>
              <a:rPr lang="en-US" altLang="ja-JP" sz="2800" dirty="0">
                <a:latin typeface="Times New Roman" charset="0"/>
              </a:rPr>
              <a:t> ay </a:t>
            </a:r>
            <a:r>
              <a:rPr lang="en-US" altLang="ja-JP" sz="2800" dirty="0" err="1">
                <a:latin typeface="Times New Roman" charset="0"/>
              </a:rPr>
              <a:t>pasa</a:t>
            </a:r>
            <a:r>
              <a:rPr lang="en-US" altLang="ja-JP" sz="2800" dirty="0" err="1">
                <a:solidFill>
                  <a:srgbClr val="FFFF00"/>
                </a:solidFill>
                <a:latin typeface="Times New Roman" charset="0"/>
              </a:rPr>
              <a:t>lupaing</a:t>
            </a:r>
            <a:r>
              <a:rPr lang="en-US" altLang="ja-JP" sz="2800" dirty="0">
                <a:latin typeface="Times New Roman" charset="0"/>
              </a:rPr>
              <a:t> </a:t>
            </a:r>
            <a:r>
              <a:rPr lang="en-US" altLang="ja-JP" sz="2800" dirty="0" err="1">
                <a:latin typeface="Times New Roman" charset="0"/>
              </a:rPr>
              <a:t>ituturo</a:t>
            </a:r>
            <a:r>
              <a:rPr lang="en-US" altLang="ja-JP" sz="2800" dirty="0">
                <a:latin typeface="Times New Roman" charset="0"/>
              </a:rPr>
              <a:t> </a:t>
            </a:r>
            <a:r>
              <a:rPr lang="en-US" altLang="ja-JP" sz="2800" dirty="0" err="1">
                <a:latin typeface="Times New Roman" charset="0"/>
              </a:rPr>
              <a:t>ko</a:t>
            </a:r>
            <a:r>
              <a:rPr lang="en-US" altLang="ja-JP" sz="2800" dirty="0">
                <a:latin typeface="Times New Roman" charset="0"/>
              </a:rPr>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a:t>
            </a:r>
            <a:r>
              <a:rPr lang="en-US" altLang="ja-JP" sz="2800" dirty="0">
                <a:latin typeface="Times New Roman" charset="0"/>
              </a:rPr>
              <a:t> </a:t>
            </a:r>
            <a:endParaRPr lang="en-US" sz="2800" dirty="0">
              <a:latin typeface="Times New Roman" charset="0"/>
            </a:endParaRPr>
          </a:p>
        </p:txBody>
      </p:sp>
      <p:grpSp>
        <p:nvGrpSpPr>
          <p:cNvPr id="2" name="Group 43"/>
          <p:cNvGrpSpPr>
            <a:grpSpLocks/>
          </p:cNvGrpSpPr>
          <p:nvPr/>
        </p:nvGrpSpPr>
        <p:grpSpPr bwMode="auto">
          <a:xfrm>
            <a:off x="6702425" y="2425700"/>
            <a:ext cx="2058988" cy="561975"/>
            <a:chOff x="4222" y="1528"/>
            <a:chExt cx="1297" cy="354"/>
          </a:xfrm>
        </p:grpSpPr>
        <p:sp>
          <p:nvSpPr>
            <p:cNvPr id="48162"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p>
              <a:pPr algn="ctr"/>
              <a:endParaRPr lang="en-AU" sz="1200" b="0" i="1">
                <a:solidFill>
                  <a:srgbClr val="DDEE5E"/>
                </a:solidFill>
                <a:latin typeface="Helvetica" charset="0"/>
              </a:endParaRPr>
            </a:p>
          </p:txBody>
        </p:sp>
        <p:sp>
          <p:nvSpPr>
            <p:cNvPr id="530439" name="Rectangle 7"/>
            <p:cNvSpPr>
              <a:spLocks noChangeArrowheads="1"/>
            </p:cNvSpPr>
            <p:nvPr/>
          </p:nvSpPr>
          <p:spPr bwMode="auto">
            <a:xfrm>
              <a:off x="4358" y="1562"/>
              <a:ext cx="968" cy="248"/>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spcBef>
                  <a:spcPct val="50000"/>
                </a:spcBef>
              </a:pPr>
              <a:r>
                <a:rPr lang="en-US" sz="2000" i="1">
                  <a:solidFill>
                    <a:srgbClr val="DDEE5E"/>
                  </a:solidFill>
                  <a:latin typeface="Helvetica" charset="0"/>
                </a:rPr>
                <a:t>ANG LUPA</a:t>
              </a:r>
            </a:p>
          </p:txBody>
        </p:sp>
      </p:grpSp>
      <p:grpSp>
        <p:nvGrpSpPr>
          <p:cNvPr id="3" name="Group 42"/>
          <p:cNvGrpSpPr>
            <a:grpSpLocks/>
          </p:cNvGrpSpPr>
          <p:nvPr/>
        </p:nvGrpSpPr>
        <p:grpSpPr bwMode="auto">
          <a:xfrm>
            <a:off x="6921500" y="3330575"/>
            <a:ext cx="2058988" cy="561975"/>
            <a:chOff x="4068" y="2098"/>
            <a:chExt cx="1297" cy="354"/>
          </a:xfrm>
        </p:grpSpPr>
        <p:sp>
          <p:nvSpPr>
            <p:cNvPr id="48160"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p>
              <a:pPr algn="ctr"/>
              <a:endParaRPr lang="en-AU" sz="1200" b="0" i="1">
                <a:solidFill>
                  <a:srgbClr val="DDEE5E"/>
                </a:solidFill>
                <a:latin typeface="Helvetica" charset="0"/>
              </a:endParaRPr>
            </a:p>
          </p:txBody>
        </p:sp>
        <p:sp>
          <p:nvSpPr>
            <p:cNvPr id="530440" name="Rectangle 8"/>
            <p:cNvSpPr>
              <a:spLocks noChangeArrowheads="1"/>
            </p:cNvSpPr>
            <p:nvPr/>
          </p:nvSpPr>
          <p:spPr bwMode="auto">
            <a:xfrm>
              <a:off x="4207" y="2138"/>
              <a:ext cx="1043" cy="248"/>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spcBef>
                  <a:spcPct val="50000"/>
                </a:spcBef>
              </a:pPr>
              <a:r>
                <a:rPr lang="en-US" sz="2000" i="1">
                  <a:solidFill>
                    <a:srgbClr val="DDEE5E"/>
                  </a:solidFill>
                  <a:latin typeface="Helvetica" charset="0"/>
                </a:rPr>
                <a:t>ANG BINHI</a:t>
              </a:r>
            </a:p>
          </p:txBody>
        </p:sp>
      </p:grpSp>
      <p:sp>
        <p:nvSpPr>
          <p:cNvPr id="530441"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
        <p:nvSpPr>
          <p:cNvPr id="106502"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530445"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latin typeface="Times New Roman" charset="0"/>
              </a:rPr>
              <a:t>	 </a:t>
            </a:r>
            <a:r>
              <a:rPr lang="en-US" sz="2800" baseline="30000" dirty="0" smtClean="0">
                <a:latin typeface="Times New Roman" charset="0"/>
              </a:rPr>
              <a:t>2</a:t>
            </a:r>
            <a:r>
              <a:rPr lang="en-US" altLang="ja-JP" sz="2800" dirty="0" smtClean="0">
                <a:latin typeface="Times New Roman" charset="0"/>
              </a:rPr>
              <a:t>"at </a:t>
            </a:r>
            <a:r>
              <a:rPr lang="en-US" altLang="ja-JP" sz="2800" dirty="0" err="1">
                <a:latin typeface="Times New Roman" charset="0"/>
              </a:rPr>
              <a:t>gagawin</a:t>
            </a:r>
            <a:r>
              <a:rPr lang="en-US" altLang="ja-JP" sz="2800" dirty="0">
                <a:latin typeface="Times New Roman" charset="0"/>
              </a:rPr>
              <a:t> </a:t>
            </a:r>
            <a:r>
              <a:rPr lang="en-US" altLang="ja-JP" sz="2800" dirty="0" err="1">
                <a:latin typeface="Times New Roman" charset="0"/>
              </a:rPr>
              <a:t>kitang</a:t>
            </a:r>
            <a:r>
              <a:rPr lang="en-US" altLang="ja-JP" sz="2800" dirty="0">
                <a:latin typeface="Times New Roman" charset="0"/>
              </a:rPr>
              <a:t> </a:t>
            </a:r>
            <a:r>
              <a:rPr lang="en-US" altLang="ja-JP" sz="2800" dirty="0" err="1">
                <a:solidFill>
                  <a:srgbClr val="FFFF00"/>
                </a:solidFill>
                <a:latin typeface="Times New Roman" charset="0"/>
              </a:rPr>
              <a:t>isang</a:t>
            </a:r>
            <a:r>
              <a:rPr lang="en-US" altLang="ja-JP" sz="2800" dirty="0">
                <a:solidFill>
                  <a:srgbClr val="FFFF00"/>
                </a:solidFill>
                <a:latin typeface="Times New Roman" charset="0"/>
              </a:rPr>
              <a:t> </a:t>
            </a:r>
            <a:r>
              <a:rPr lang="en-US" altLang="ja-JP" sz="2800" dirty="0" err="1">
                <a:solidFill>
                  <a:srgbClr val="FFFF00"/>
                </a:solidFill>
                <a:latin typeface="Times New Roman" charset="0"/>
              </a:rPr>
              <a:t>malaking</a:t>
            </a:r>
            <a:r>
              <a:rPr lang="en-US" altLang="ja-JP" sz="2800" dirty="0">
                <a:solidFill>
                  <a:srgbClr val="FFFF00"/>
                </a:solidFill>
                <a:latin typeface="Times New Roman" charset="0"/>
              </a:rPr>
              <a:t> </a:t>
            </a:r>
            <a:r>
              <a:rPr lang="en-US" altLang="ja-JP" sz="2800" dirty="0" err="1">
                <a:solidFill>
                  <a:srgbClr val="FFFF00"/>
                </a:solidFill>
                <a:latin typeface="Times New Roman" charset="0"/>
              </a:rPr>
              <a:t>bansa</a:t>
            </a:r>
            <a:endParaRPr lang="en-US" altLang="ja-JP" sz="2800" dirty="0">
              <a:latin typeface="Times New Roman" charset="0"/>
            </a:endParaRPr>
          </a:p>
          <a:p>
            <a:r>
              <a:rPr lang="en-US" sz="2800" dirty="0">
                <a:latin typeface="Times New Roman" charset="0"/>
              </a:rPr>
              <a:t>	      at </a:t>
            </a:r>
            <a:r>
              <a:rPr lang="en-US" sz="2800" dirty="0" err="1">
                <a:latin typeface="Times New Roman" charset="0"/>
              </a:rPr>
              <a:t>ikaw</a:t>
            </a:r>
            <a:r>
              <a:rPr lang="en-US" sz="2800" dirty="0">
                <a:latin typeface="Times New Roman" charset="0"/>
              </a:rPr>
              <a:t> ay </a:t>
            </a:r>
            <a:r>
              <a:rPr lang="en-US" sz="2800" dirty="0" err="1">
                <a:latin typeface="Times New Roman" charset="0"/>
              </a:rPr>
              <a:t>aking</a:t>
            </a:r>
            <a:r>
              <a:rPr lang="en-US" sz="2800" dirty="0">
                <a:latin typeface="Times New Roman" charset="0"/>
              </a:rPr>
              <a:t> </a:t>
            </a:r>
            <a:r>
              <a:rPr lang="en-US" sz="2800" dirty="0" err="1">
                <a:latin typeface="Times New Roman" charset="0"/>
              </a:rPr>
              <a:t>pagpapalain</a:t>
            </a:r>
            <a:r>
              <a:rPr lang="en-US" sz="2800" dirty="0">
                <a:latin typeface="Times New Roman" charset="0"/>
              </a:rPr>
              <a:t>;</a:t>
            </a:r>
          </a:p>
          <a:p>
            <a:r>
              <a:rPr lang="en-US" sz="2800" dirty="0">
                <a:latin typeface="Times New Roman" charset="0"/>
              </a:rPr>
              <a:t>	   at </a:t>
            </a:r>
            <a:r>
              <a:rPr lang="en-US" sz="2800" dirty="0" err="1">
                <a:latin typeface="Times New Roman" charset="0"/>
              </a:rPr>
              <a:t>padadakilain</a:t>
            </a:r>
            <a:r>
              <a:rPr lang="en-US" sz="2800" dirty="0">
                <a:latin typeface="Times New Roman" charset="0"/>
              </a:rPr>
              <a:t> </a:t>
            </a:r>
            <a:r>
              <a:rPr lang="en-US" sz="2800" dirty="0" err="1">
                <a:latin typeface="Times New Roman" charset="0"/>
              </a:rPr>
              <a:t>ko</a:t>
            </a:r>
            <a:r>
              <a:rPr lang="en-US" sz="2800" dirty="0">
                <a:latin typeface="Times New Roman" charset="0"/>
              </a:rPr>
              <a:t> </a:t>
            </a:r>
            <a:r>
              <a:rPr lang="en-US" sz="2800" dirty="0" err="1">
                <a:latin typeface="Times New Roman" charset="0"/>
              </a:rPr>
              <a:t>ang</a:t>
            </a:r>
            <a:r>
              <a:rPr lang="en-US" sz="2800" dirty="0">
                <a:latin typeface="Times New Roman" charset="0"/>
              </a:rPr>
              <a:t> </a:t>
            </a:r>
            <a:r>
              <a:rPr lang="en-US" sz="2800" dirty="0" err="1">
                <a:latin typeface="Times New Roman" charset="0"/>
              </a:rPr>
              <a:t>iyong</a:t>
            </a:r>
            <a:r>
              <a:rPr lang="en-US" sz="2800" dirty="0">
                <a:latin typeface="Times New Roman" charset="0"/>
              </a:rPr>
              <a:t> </a:t>
            </a:r>
            <a:r>
              <a:rPr lang="en-US" sz="2800" dirty="0" err="1">
                <a:latin typeface="Times New Roman" charset="0"/>
              </a:rPr>
              <a:t>pangalan</a:t>
            </a:r>
            <a:r>
              <a:rPr lang="en-US" sz="2800" dirty="0">
                <a:latin typeface="Times New Roman" charset="0"/>
              </a:rPr>
              <a:t>,</a:t>
            </a:r>
          </a:p>
          <a:p>
            <a:r>
              <a:rPr lang="en-US" sz="2800" dirty="0">
                <a:latin typeface="Times New Roman" charset="0"/>
              </a:rPr>
              <a:t>	      at </a:t>
            </a:r>
            <a:r>
              <a:rPr lang="en-US" sz="2800" dirty="0" err="1">
                <a:latin typeface="Times New Roman" charset="0"/>
              </a:rPr>
              <a:t>ikaw</a:t>
            </a:r>
            <a:r>
              <a:rPr lang="en-US" sz="2800" dirty="0">
                <a:latin typeface="Times New Roman" charset="0"/>
              </a:rPr>
              <a:t> ay </a:t>
            </a:r>
            <a:r>
              <a:rPr lang="en-US" sz="2800" dirty="0" err="1">
                <a:latin typeface="Times New Roman" charset="0"/>
              </a:rPr>
              <a:t>maging</a:t>
            </a:r>
            <a:r>
              <a:rPr lang="en-US" sz="2800" dirty="0">
                <a:latin typeface="Times New Roman" charset="0"/>
              </a:rPr>
              <a:t> </a:t>
            </a:r>
            <a:r>
              <a:rPr lang="en-US" sz="2800" dirty="0" err="1">
                <a:latin typeface="Times New Roman" charset="0"/>
              </a:rPr>
              <a:t>isang</a:t>
            </a:r>
            <a:r>
              <a:rPr lang="en-US" sz="2800" dirty="0">
                <a:latin typeface="Times New Roman" charset="0"/>
              </a:rPr>
              <a:t> </a:t>
            </a:r>
            <a:r>
              <a:rPr lang="en-US" sz="2800" dirty="0" err="1">
                <a:latin typeface="Times New Roman" charset="0"/>
              </a:rPr>
              <a:t>kapalaran</a:t>
            </a:r>
            <a:r>
              <a:rPr lang="en-US" sz="2800" dirty="0">
                <a:latin typeface="Times New Roman" charset="0"/>
              </a:rPr>
              <a:t>.</a:t>
            </a:r>
          </a:p>
        </p:txBody>
      </p:sp>
      <p:grpSp>
        <p:nvGrpSpPr>
          <p:cNvPr id="106504" name="Group 19"/>
          <p:cNvGrpSpPr>
            <a:grpSpLocks/>
          </p:cNvGrpSpPr>
          <p:nvPr/>
        </p:nvGrpSpPr>
        <p:grpSpPr bwMode="auto">
          <a:xfrm>
            <a:off x="7870825" y="4098925"/>
            <a:ext cx="1000125" cy="1231900"/>
            <a:chOff x="5042" y="2162"/>
            <a:chExt cx="630" cy="776"/>
          </a:xfrm>
        </p:grpSpPr>
        <p:sp>
          <p:nvSpPr>
            <p:cNvPr id="106513"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AU"/>
            </a:p>
          </p:txBody>
        </p:sp>
        <p:sp>
          <p:nvSpPr>
            <p:cNvPr id="106514"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AU"/>
            </a:p>
          </p:txBody>
        </p:sp>
        <p:sp>
          <p:nvSpPr>
            <p:cNvPr id="106515"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endParaRPr lang="en-AU"/>
            </a:p>
          </p:txBody>
        </p:sp>
        <p:sp>
          <p:nvSpPr>
            <p:cNvPr id="106516"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AU"/>
            </a:p>
          </p:txBody>
        </p:sp>
        <p:sp>
          <p:nvSpPr>
            <p:cNvPr id="106517"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106520" name="Rectangle 27"/>
            <p:cNvSpPr>
              <a:spLocks noChangeArrowheads="1"/>
            </p:cNvSpPr>
            <p:nvPr/>
          </p:nvSpPr>
          <p:spPr bwMode="auto">
            <a:xfrm>
              <a:off x="5157" y="2414"/>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B - B</a:t>
              </a:r>
            </a:p>
          </p:txBody>
        </p:sp>
        <p:sp>
          <p:nvSpPr>
            <p:cNvPr id="106521" name="Rectangle 28"/>
            <p:cNvSpPr>
              <a:spLocks noChangeArrowheads="1"/>
            </p:cNvSpPr>
            <p:nvPr/>
          </p:nvSpPr>
          <p:spPr bwMode="auto">
            <a:xfrm>
              <a:off x="5220" y="2659"/>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06522" name="Rectangle 29"/>
            <p:cNvSpPr>
              <a:spLocks noChangeArrowheads="1"/>
            </p:cNvSpPr>
            <p:nvPr/>
          </p:nvSpPr>
          <p:spPr bwMode="auto">
            <a:xfrm>
              <a:off x="5254" y="2779"/>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06523" name="Rectangle 30"/>
            <p:cNvSpPr>
              <a:spLocks noChangeArrowheads="1"/>
            </p:cNvSpPr>
            <p:nvPr/>
          </p:nvSpPr>
          <p:spPr bwMode="auto">
            <a:xfrm>
              <a:off x="5085" y="2302"/>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Ang TAWAG</a:t>
              </a:r>
            </a:p>
          </p:txBody>
        </p:sp>
        <p:sp>
          <p:nvSpPr>
            <p:cNvPr id="106524" name="Rectangle 31"/>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06525" name="Rectangle 32"/>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06526"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7"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8"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75575" y="4438650"/>
            <a:ext cx="1196975" cy="320675"/>
          </a:xfrm>
          <a:prstGeom prst="ellipse">
            <a:avLst/>
          </a:prstGeom>
          <a:noFill/>
          <a:ln w="57150">
            <a:solidFill>
              <a:srgbClr val="FF1722"/>
            </a:solidFill>
            <a:round/>
            <a:headEnd/>
            <a:tailEnd/>
          </a:ln>
          <a:effectLst>
            <a:outerShdw dist="53882" dir="2700000" algn="ctr" rotWithShape="0">
              <a:schemeClr val="bg2"/>
            </a:outerShdw>
          </a:effectLst>
        </p:spPr>
        <p:txBody>
          <a:bodyPr wrap="none" anchor="ctr"/>
          <a:lstStyle/>
          <a:p>
            <a:endParaRPr lang="en-AU"/>
          </a:p>
        </p:txBody>
      </p:sp>
      <p:sp>
        <p:nvSpPr>
          <p:cNvPr id="530469" name="Text Box 37"/>
          <p:cNvSpPr txBox="1">
            <a:spLocks noChangeArrowheads="1"/>
          </p:cNvSpPr>
          <p:nvPr/>
        </p:nvSpPr>
        <p:spPr bwMode="auto">
          <a:xfrm>
            <a:off x="706438" y="4657725"/>
            <a:ext cx="8437562" cy="138499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latin typeface="Times New Roman" charset="0"/>
              </a:rPr>
              <a:t>	 </a:t>
            </a:r>
            <a:r>
              <a:rPr lang="en-US" sz="2800" baseline="30000" dirty="0">
                <a:latin typeface="Times New Roman" charset="0"/>
              </a:rPr>
              <a:t>3</a:t>
            </a:r>
            <a:r>
              <a:rPr lang="en-US" sz="2800" dirty="0">
                <a:latin typeface="Times New Roman" charset="0"/>
              </a:rPr>
              <a:t> </a:t>
            </a:r>
            <a:r>
              <a:rPr lang="en-US" sz="2800" dirty="0">
                <a:solidFill>
                  <a:schemeClr val="folHlink"/>
                </a:solidFill>
                <a:latin typeface="Times New Roman" charset="0"/>
              </a:rPr>
              <a:t>At </a:t>
            </a:r>
            <a:r>
              <a:rPr lang="en-US" sz="2800" dirty="0" err="1">
                <a:solidFill>
                  <a:schemeClr val="folHlink"/>
                </a:solidFill>
                <a:latin typeface="Times New Roman" charset="0"/>
              </a:rPr>
              <a:t>pagpapalain</a:t>
            </a:r>
            <a:r>
              <a:rPr lang="en-US" sz="2800" dirty="0">
                <a:solidFill>
                  <a:schemeClr val="folHlink"/>
                </a:solidFill>
                <a:latin typeface="Times New Roman" charset="0"/>
              </a:rPr>
              <a:t> </a:t>
            </a:r>
            <a:r>
              <a:rPr lang="en-US" sz="2800" dirty="0" err="1">
                <a:solidFill>
                  <a:schemeClr val="folHlink"/>
                </a:solidFill>
                <a:latin typeface="Times New Roman" charset="0"/>
              </a:rPr>
              <a:t>ko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mga</a:t>
            </a:r>
            <a:r>
              <a:rPr lang="en-US" sz="2800" dirty="0">
                <a:solidFill>
                  <a:schemeClr val="folHlink"/>
                </a:solidFill>
                <a:latin typeface="Times New Roman" charset="0"/>
              </a:rPr>
              <a:t> </a:t>
            </a:r>
            <a:r>
              <a:rPr lang="en-US" sz="2800" dirty="0" err="1">
                <a:solidFill>
                  <a:schemeClr val="folHlink"/>
                </a:solidFill>
                <a:latin typeface="Times New Roman" charset="0"/>
              </a:rPr>
              <a:t>magpapala</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t>
            </a:r>
            <a:r>
              <a:rPr lang="en-US" sz="2800" dirty="0" err="1">
                <a:solidFill>
                  <a:schemeClr val="folHlink"/>
                </a:solidFill>
                <a:latin typeface="Times New Roman" charset="0"/>
              </a:rPr>
              <a:t>sumpain</a:t>
            </a:r>
            <a:r>
              <a:rPr lang="en-US" sz="2800" dirty="0">
                <a:solidFill>
                  <a:schemeClr val="folHlink"/>
                </a:solidFill>
                <a:latin typeface="Times New Roman" charset="0"/>
              </a:rPr>
              <a:t> </a:t>
            </a:r>
            <a:r>
              <a:rPr lang="en-US" sz="2800" dirty="0" err="1">
                <a:solidFill>
                  <a:schemeClr val="folHlink"/>
                </a:solidFill>
                <a:latin typeface="Times New Roman" charset="0"/>
              </a:rPr>
              <a:t>ko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mga</a:t>
            </a:r>
            <a:r>
              <a:rPr lang="en-US" sz="2800" dirty="0">
                <a:solidFill>
                  <a:schemeClr val="folHlink"/>
                </a:solidFill>
                <a:latin typeface="Times New Roman" charset="0"/>
              </a:rPr>
              <a:t> </a:t>
            </a:r>
            <a:r>
              <a:rPr lang="en-US" sz="2800" dirty="0" err="1">
                <a:solidFill>
                  <a:schemeClr val="folHlink"/>
                </a:solidFill>
                <a:latin typeface="Times New Roman" charset="0"/>
              </a:rPr>
              <a:t>susumpa</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t>
            </a:r>
            <a:r>
              <a:rPr lang="en-US" sz="2800" dirty="0" err="1">
                <a:solidFill>
                  <a:schemeClr val="folHlink"/>
                </a:solidFill>
                <a:latin typeface="Times New Roman" charset="0"/>
              </a:rPr>
              <a:t>pagpapalain</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lahat</a:t>
            </a:r>
            <a:r>
              <a:rPr lang="en-US" sz="2800" dirty="0">
                <a:solidFill>
                  <a:schemeClr val="folHlink"/>
                </a:solidFill>
                <a:latin typeface="Times New Roman" charset="0"/>
              </a:rPr>
              <a:t> </a:t>
            </a:r>
            <a:r>
              <a:rPr lang="en-US" sz="2800" dirty="0" err="1">
                <a:solidFill>
                  <a:schemeClr val="folHlink"/>
                </a:solidFill>
                <a:latin typeface="Times New Roman" charset="0"/>
              </a:rPr>
              <a:t>ng</a:t>
            </a:r>
            <a:r>
              <a:rPr lang="en-US" sz="2800" dirty="0">
                <a:solidFill>
                  <a:schemeClr val="folHlink"/>
                </a:solidFill>
                <a:latin typeface="Times New Roman" charset="0"/>
              </a:rPr>
              <a:t> </a:t>
            </a:r>
            <a:r>
              <a:rPr lang="en-US" sz="2800" dirty="0" err="1">
                <a:solidFill>
                  <a:schemeClr val="folHlink"/>
                </a:solidFill>
                <a:latin typeface="Times New Roman" charset="0"/>
              </a:rPr>
              <a:t>angkan</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lupa</a:t>
            </a:r>
            <a:r>
              <a:rPr lang="en-US" sz="2800" dirty="0" smtClean="0">
                <a:solidFill>
                  <a:schemeClr val="folHlink"/>
                </a:solidFill>
                <a:latin typeface="Times New Roman" charset="0"/>
              </a:rPr>
              <a:t>.</a:t>
            </a:r>
            <a:r>
              <a:rPr lang="en-US" altLang="ja-JP" sz="2800" dirty="0" smtClean="0">
                <a:solidFill>
                  <a:schemeClr val="folHlink"/>
                </a:solidFill>
                <a:latin typeface="Times New Roman" charset="0"/>
              </a:rPr>
              <a:t>" </a:t>
            </a:r>
            <a:endParaRPr lang="en-US" sz="2800" dirty="0">
              <a:latin typeface="Times New Roman" charset="0"/>
            </a:endParaRPr>
          </a:p>
        </p:txBody>
      </p:sp>
      <p:sp>
        <p:nvSpPr>
          <p:cNvPr id="530470" name="Oval 38"/>
          <p:cNvSpPr>
            <a:spLocks noChangeArrowheads="1"/>
          </p:cNvSpPr>
          <p:nvPr/>
        </p:nvSpPr>
        <p:spPr bwMode="auto">
          <a:xfrm>
            <a:off x="7599363" y="4351338"/>
            <a:ext cx="1528762" cy="485775"/>
          </a:xfrm>
          <a:prstGeom prst="ellipse">
            <a:avLst/>
          </a:prstGeom>
          <a:noFill/>
          <a:ln w="57150">
            <a:solidFill>
              <a:srgbClr val="66FF78"/>
            </a:solidFill>
            <a:round/>
            <a:headEnd/>
            <a:tailEnd/>
          </a:ln>
          <a:effectLst>
            <a:outerShdw dist="53882" dir="2700000" algn="ctr" rotWithShape="0">
              <a:schemeClr val="bg2"/>
            </a:outerShdw>
          </a:effectLst>
        </p:spPr>
        <p:txBody>
          <a:bodyPr wrap="none" anchor="ctr"/>
          <a:lstStyle/>
          <a:p>
            <a:endParaRPr lang="en-AU"/>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39</a:t>
            </a:r>
          </a:p>
        </p:txBody>
      </p:sp>
      <p:sp>
        <p:nvSpPr>
          <p:cNvPr id="106509"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8</a:t>
            </a:r>
          </a:p>
        </p:txBody>
      </p:sp>
      <p:grpSp>
        <p:nvGrpSpPr>
          <p:cNvPr id="5" name="Group 41"/>
          <p:cNvGrpSpPr>
            <a:grpSpLocks/>
          </p:cNvGrpSpPr>
          <p:nvPr/>
        </p:nvGrpSpPr>
        <p:grpSpPr bwMode="auto">
          <a:xfrm>
            <a:off x="5462588" y="6132513"/>
            <a:ext cx="2098675" cy="561975"/>
            <a:chOff x="3441" y="3487"/>
            <a:chExt cx="1322" cy="354"/>
          </a:xfrm>
        </p:grpSpPr>
        <p:sp>
          <p:nvSpPr>
            <p:cNvPr id="48142"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dist="81320" dir="3080412" algn="ctr" rotWithShape="0">
                <a:schemeClr val="bg2"/>
              </a:outerShdw>
            </a:effectLst>
          </p:spPr>
          <p:txBody>
            <a:bodyPr wrap="none" lIns="90487" tIns="44450" rIns="90487" bIns="44450" anchor="ctr"/>
            <a:lstStyle/>
            <a:p>
              <a:pPr algn="ctr"/>
              <a:endParaRPr lang="en-AU" sz="1200" b="0" i="1">
                <a:solidFill>
                  <a:srgbClr val="DDEE5E"/>
                </a:solidFill>
                <a:latin typeface="Helvetica" charset="0"/>
              </a:endParaRPr>
            </a:p>
          </p:txBody>
        </p:sp>
        <p:sp>
          <p:nvSpPr>
            <p:cNvPr id="530436" name="Rectangle 4"/>
            <p:cNvSpPr>
              <a:spLocks noChangeArrowheads="1"/>
            </p:cNvSpPr>
            <p:nvPr/>
          </p:nvSpPr>
          <p:spPr bwMode="auto">
            <a:xfrm>
              <a:off x="3529" y="3529"/>
              <a:ext cx="1234" cy="248"/>
            </a:xfrm>
            <a:prstGeom prst="rect">
              <a:avLst/>
            </a:prstGeom>
            <a:noFill/>
            <a:ln w="12700">
              <a:noFill/>
              <a:miter lim="800000"/>
              <a:headEnd/>
              <a:tailEnd/>
            </a:ln>
            <a:effectLst>
              <a:outerShdw dist="81320" dir="3080412" algn="ctr" rotWithShape="0">
                <a:schemeClr val="bg2"/>
              </a:outerShdw>
            </a:effectLst>
          </p:spPr>
          <p:txBody>
            <a:bodyPr lIns="90487" tIns="44450" rIns="90487" bIns="44450">
              <a:spAutoFit/>
            </a:bodyPr>
            <a:lstStyle/>
            <a:p>
              <a:pPr>
                <a:spcBef>
                  <a:spcPct val="50000"/>
                </a:spcBef>
              </a:pPr>
              <a:r>
                <a:rPr lang="en-US" sz="2000" i="1">
                  <a:solidFill>
                    <a:srgbClr val="DDEE5E"/>
                  </a:solidFill>
                  <a:latin typeface="Helvetica" charset="0"/>
                </a:rPr>
                <a:t>ANG BIYAYA</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40"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17126"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LUPA</a:t>
            </a:r>
          </a:p>
        </p:txBody>
      </p:sp>
      <p:sp>
        <p:nvSpPr>
          <p:cNvPr id="49156"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08550"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8551"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8552"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8553"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8554"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08555"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7135"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BINHI</a:t>
            </a:r>
          </a:p>
        </p:txBody>
      </p:sp>
      <p:sp>
        <p:nvSpPr>
          <p:cNvPr id="517136"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BIYAYA</a:t>
            </a:r>
          </a:p>
        </p:txBody>
      </p:sp>
      <p:sp>
        <p:nvSpPr>
          <p:cNvPr id="517137" name="Rectangle 17"/>
          <p:cNvSpPr>
            <a:spLocks noChangeArrowheads="1"/>
          </p:cNvSpPr>
          <p:nvPr/>
        </p:nvSpPr>
        <p:spPr bwMode="auto">
          <a:xfrm>
            <a:off x="1104900"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12:1</a:t>
            </a:r>
          </a:p>
        </p:txBody>
      </p:sp>
      <p:sp>
        <p:nvSpPr>
          <p:cNvPr id="517138" name="Rectangle 18"/>
          <p:cNvSpPr>
            <a:spLocks noChangeArrowheads="1"/>
          </p:cNvSpPr>
          <p:nvPr/>
        </p:nvSpPr>
        <p:spPr bwMode="auto">
          <a:xfrm>
            <a:off x="3817938"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12:2</a:t>
            </a:r>
          </a:p>
        </p:txBody>
      </p:sp>
      <p:sp>
        <p:nvSpPr>
          <p:cNvPr id="517139" name="Rectangle 19"/>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12:3</a:t>
            </a:r>
          </a:p>
        </p:txBody>
      </p:sp>
      <p:sp>
        <p:nvSpPr>
          <p:cNvPr id="49168" name="Rectangle 20"/>
          <p:cNvSpPr>
            <a:spLocks noChangeArrowheads="1"/>
          </p:cNvSpPr>
          <p:nvPr/>
        </p:nvSpPr>
        <p:spPr bwMode="auto">
          <a:xfrm>
            <a:off x="315913" y="6061075"/>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dirty="0" err="1">
                <a:solidFill>
                  <a:srgbClr val="FFFF39"/>
                </a:solidFill>
                <a:latin typeface="Helvetica" charset="0"/>
              </a:rPr>
              <a:t>Ang</a:t>
            </a:r>
            <a:r>
              <a:rPr lang="en-US" sz="2400" i="1" dirty="0">
                <a:solidFill>
                  <a:srgbClr val="FFFF39"/>
                </a:solidFill>
                <a:latin typeface="Helvetica" charset="0"/>
              </a:rPr>
              <a:t> </a:t>
            </a:r>
            <a:r>
              <a:rPr lang="en-US" sz="2400" i="1" dirty="0" err="1">
                <a:solidFill>
                  <a:srgbClr val="FFFF39"/>
                </a:solidFill>
                <a:latin typeface="Helvetica" charset="0"/>
              </a:rPr>
              <a:t>Pinaka</a:t>
            </a:r>
            <a:r>
              <a:rPr lang="en-US" sz="2400" i="1" dirty="0" smtClean="0">
                <a:solidFill>
                  <a:srgbClr val="FFFF39"/>
                </a:solidFill>
                <a:latin typeface="Helvetica" charset="0"/>
              </a:rPr>
              <a:t>-</a:t>
            </a:r>
            <a:r>
              <a:rPr lang="en-US" altLang="ja-JP" sz="2400" i="1" dirty="0" smtClean="0">
                <a:solidFill>
                  <a:srgbClr val="FFFF39"/>
                </a:solidFill>
                <a:latin typeface="Helvetica" charset="0"/>
              </a:rPr>
              <a:t>"</a:t>
            </a:r>
            <a:r>
              <a:rPr lang="en-US" altLang="ja-JP" sz="2400" i="1" dirty="0" err="1" smtClean="0">
                <a:solidFill>
                  <a:srgbClr val="FFFF39"/>
                </a:solidFill>
                <a:latin typeface="Helvetica" charset="0"/>
              </a:rPr>
              <a:t>gulugud</a:t>
            </a:r>
            <a:r>
              <a:rPr lang="en-US" altLang="ja-JP" sz="2400" i="1" dirty="0" smtClean="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pagpapahayag</a:t>
            </a:r>
            <a:r>
              <a:rPr lang="en-US" altLang="ja-JP" sz="2400" i="1" dirty="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Biblia</a:t>
            </a:r>
            <a:endParaRPr lang="en-US" sz="2400" i="1" dirty="0">
              <a:solidFill>
                <a:srgbClr val="FFFF39"/>
              </a:solidFill>
              <a:latin typeface="Helvetica" charset="0"/>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dist="80322" dir="1106097"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dist="80322" dir="1106097"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dist="80322" dir="1106097" algn="ctr" rotWithShape="0">
              <a:schemeClr val="bg2"/>
            </a:outerShdw>
          </a:effectLst>
        </p:spPr>
        <p:txBody>
          <a:bodyPr wrap="none" anchor="ctr"/>
          <a:lstStyle/>
          <a:p>
            <a:pPr>
              <a:defRPr/>
            </a:pPr>
            <a:endParaRPr lang="en-SG">
              <a:latin typeface="Comic Sans MS" pitchFamily="66" charset="0"/>
              <a:ea typeface="+mn-ea"/>
              <a:cs typeface="+mn-cs"/>
            </a:endParaRPr>
          </a:p>
        </p:txBody>
      </p:sp>
      <p:grpSp>
        <p:nvGrpSpPr>
          <p:cNvPr id="108565" name="Group 27"/>
          <p:cNvGrpSpPr>
            <a:grpSpLocks/>
          </p:cNvGrpSpPr>
          <p:nvPr/>
        </p:nvGrpSpPr>
        <p:grpSpPr bwMode="auto">
          <a:xfrm>
            <a:off x="190500" y="1152525"/>
            <a:ext cx="307975" cy="4992688"/>
            <a:chOff x="120" y="726"/>
            <a:chExt cx="194" cy="3145"/>
          </a:xfrm>
        </p:grpSpPr>
        <p:sp>
          <p:nvSpPr>
            <p:cNvPr id="108573"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8574"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8575"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08576"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40</a:t>
            </a:r>
          </a:p>
        </p:txBody>
      </p:sp>
      <p:sp>
        <p:nvSpPr>
          <p:cNvPr id="108567"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58" name="Rectangle 38"/>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108569"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49177" name="Rectangle 4"/>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
        <p:nvSpPr>
          <p:cNvPr id="34" name="Rectangle 5"/>
          <p:cNvSpPr>
            <a:spLocks noChangeArrowheads="1"/>
          </p:cNvSpPr>
          <p:nvPr/>
        </p:nvSpPr>
        <p:spPr bwMode="auto">
          <a:xfrm>
            <a:off x="463550" y="681038"/>
            <a:ext cx="2111375" cy="156709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Panawagan</a:t>
            </a:r>
            <a:r>
              <a:rPr lang="en-US" sz="2400" dirty="0">
                <a:solidFill>
                  <a:srgbClr val="FD2558"/>
                </a:solidFill>
                <a:latin typeface="Helvetica" charset="0"/>
              </a:rPr>
              <a:t> </a:t>
            </a:r>
            <a:r>
              <a:rPr lang="en-US" sz="2400" dirty="0" err="1">
                <a:solidFill>
                  <a:srgbClr val="FD2558"/>
                </a:solidFill>
                <a:latin typeface="Helvetica" charset="0"/>
              </a:rPr>
              <a:t>kay</a:t>
            </a:r>
            <a:r>
              <a:rPr lang="en-US" sz="2400" dirty="0">
                <a:solidFill>
                  <a:srgbClr val="FD2558"/>
                </a:solidFill>
                <a:latin typeface="Helvetica" charset="0"/>
              </a:rPr>
              <a:t> Abraham        </a:t>
            </a:r>
            <a:r>
              <a:rPr lang="en-US" sz="2400" dirty="0">
                <a:latin typeface="Helvetica" charset="0"/>
              </a:rPr>
              <a:t> </a:t>
            </a:r>
            <a:r>
              <a:rPr lang="en-US" sz="2400" dirty="0" smtClean="0">
                <a:latin typeface="Helvetica" charset="0"/>
              </a:rPr>
              <a:t>Gen. </a:t>
            </a:r>
            <a:r>
              <a:rPr lang="en-US" sz="2400" dirty="0">
                <a:latin typeface="Helvetica" charset="0"/>
              </a:rPr>
              <a:t>12:1-3</a:t>
            </a:r>
          </a:p>
        </p:txBody>
      </p:sp>
      <p:sp>
        <p:nvSpPr>
          <p:cNvPr id="49179" name="Text Box 13"/>
          <p:cNvSpPr txBox="1">
            <a:spLocks noChangeArrowheads="1"/>
          </p:cNvSpPr>
          <p:nvPr/>
        </p:nvSpPr>
        <p:spPr bwMode="auto">
          <a:xfrm>
            <a:off x="6726238" y="665163"/>
            <a:ext cx="2193925" cy="83099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Tipan</a:t>
            </a:r>
            <a:r>
              <a:rPr lang="en-US" sz="2400" dirty="0">
                <a:solidFill>
                  <a:srgbClr val="FD2558"/>
                </a:solidFill>
                <a:latin typeface="Helvetica" charset="0"/>
              </a:rPr>
              <a:t> </a:t>
            </a:r>
            <a:r>
              <a:rPr lang="en-US" sz="2400" dirty="0" smtClean="0">
                <a:latin typeface="Helvetica" charset="0"/>
              </a:rPr>
              <a:t>Gen. </a:t>
            </a:r>
            <a:r>
              <a:rPr lang="en-US" sz="2400" dirty="0">
                <a:latin typeface="Helvetica" charset="0"/>
              </a:rPr>
              <a:t>15:9-18</a:t>
            </a:r>
            <a:endParaRPr lang="en-US" sz="2000" b="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674688" y="649288"/>
            <a:ext cx="8853487"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solidFill>
                <a:schemeClr val="bg1"/>
              </a:solidFill>
              <a:latin typeface="Times New Roman" charset="0"/>
            </a:endParaRPr>
          </a:p>
          <a:p>
            <a:r>
              <a:rPr lang="en-US" sz="2800" dirty="0">
                <a:solidFill>
                  <a:schemeClr val="bg1"/>
                </a:solidFill>
                <a:latin typeface="Times New Roman" charset="0"/>
              </a:rPr>
              <a:t>	 </a:t>
            </a:r>
            <a:r>
              <a:rPr lang="en-US" sz="2800" baseline="30000" dirty="0">
                <a:solidFill>
                  <a:schemeClr val="bg1"/>
                </a:solidFill>
                <a:latin typeface="Times New Roman" charset="0"/>
              </a:rPr>
              <a:t>1</a:t>
            </a:r>
            <a:r>
              <a:rPr lang="en-US" sz="2400" dirty="0">
                <a:solidFill>
                  <a:schemeClr val="bg1"/>
                </a:solidFill>
                <a:latin typeface="Times New Roman" charset="0"/>
              </a:rPr>
              <a:t> </a:t>
            </a:r>
            <a:r>
              <a:rPr lang="en-US" sz="2800" dirty="0">
                <a:solidFill>
                  <a:schemeClr val="bg1"/>
                </a:solidFill>
                <a:latin typeface="Times New Roman" charset="0"/>
              </a:rPr>
              <a:t> </a:t>
            </a:r>
            <a:r>
              <a:rPr lang="en-US" sz="2800" dirty="0" err="1">
                <a:solidFill>
                  <a:schemeClr val="bg1"/>
                </a:solidFill>
                <a:latin typeface="Times New Roman" charset="0"/>
              </a:rPr>
              <a:t>Sinabi</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Panginoon</a:t>
            </a:r>
            <a:r>
              <a:rPr lang="en-US" sz="2800" dirty="0">
                <a:solidFill>
                  <a:schemeClr val="bg1"/>
                </a:solidFill>
                <a:latin typeface="Times New Roman" charset="0"/>
              </a:rPr>
              <a:t> </a:t>
            </a:r>
            <a:r>
              <a:rPr lang="en-US" sz="2800" dirty="0" err="1">
                <a:solidFill>
                  <a:schemeClr val="bg1"/>
                </a:solidFill>
                <a:latin typeface="Times New Roman" charset="0"/>
              </a:rPr>
              <a:t>kay</a:t>
            </a:r>
            <a:r>
              <a:rPr lang="en-US" sz="2800" dirty="0">
                <a:solidFill>
                  <a:schemeClr val="bg1"/>
                </a:solidFill>
                <a:latin typeface="Times New Roman" charset="0"/>
              </a:rPr>
              <a:t> Abram,</a:t>
            </a:r>
          </a:p>
          <a:p>
            <a:r>
              <a:rPr lang="en-US" sz="2800" dirty="0">
                <a:solidFill>
                  <a:schemeClr val="bg1"/>
                </a:solidFill>
                <a:latin typeface="Times New Roman" charset="0"/>
              </a:rPr>
              <a:t>        	</a:t>
            </a:r>
            <a:r>
              <a:rPr lang="en-US" altLang="ja-JP" sz="2800" dirty="0" smtClean="0">
                <a:solidFill>
                  <a:schemeClr val="bg1"/>
                </a:solidFill>
                <a:latin typeface="Times New Roman" charset="0"/>
              </a:rPr>
              <a:t>"</a:t>
            </a:r>
            <a:r>
              <a:rPr lang="en-US" altLang="ja-JP" sz="2800" dirty="0" err="1" smtClean="0">
                <a:solidFill>
                  <a:schemeClr val="bg1"/>
                </a:solidFill>
                <a:latin typeface="Times New Roman" charset="0"/>
              </a:rPr>
              <a:t>Umalis</a:t>
            </a:r>
            <a:r>
              <a:rPr lang="en-US" altLang="ja-JP" sz="2800" dirty="0" smtClean="0">
                <a:solidFill>
                  <a:schemeClr val="bg1"/>
                </a:solidFill>
                <a:latin typeface="Times New Roman" charset="0"/>
              </a:rPr>
              <a:t> </a:t>
            </a:r>
            <a:r>
              <a:rPr lang="en-US" altLang="ja-JP" sz="2800" dirty="0" err="1">
                <a:solidFill>
                  <a:schemeClr val="bg1"/>
                </a:solidFill>
                <a:latin typeface="Times New Roman" charset="0"/>
              </a:rPr>
              <a:t>ka</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lupain</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mga</a:t>
            </a:r>
            <a:r>
              <a:rPr lang="en-US" altLang="ja-JP" sz="2800" dirty="0">
                <a:solidFill>
                  <a:schemeClr val="bg1"/>
                </a:solidFill>
                <a:latin typeface="Times New Roman" charset="0"/>
              </a:rPr>
              <a:t> </a:t>
            </a:r>
            <a:r>
              <a:rPr lang="en-US" altLang="ja-JP" sz="2800" dirty="0" err="1">
                <a:solidFill>
                  <a:schemeClr val="bg1"/>
                </a:solidFill>
                <a:latin typeface="Times New Roman" charset="0"/>
              </a:rPr>
              <a:t>kamag-anak</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bahay</a:t>
            </a:r>
            <a:r>
              <a:rPr lang="en-US" altLang="ja-JP" sz="2800" dirty="0">
                <a:solidFill>
                  <a:schemeClr val="bg1"/>
                </a:solidFill>
                <a:latin typeface="Times New Roman" charset="0"/>
              </a:rPr>
              <a:t> </a:t>
            </a:r>
            <a:r>
              <a:rPr lang="en-US" altLang="ja-JP" sz="2800" dirty="0" err="1">
                <a:solidFill>
                  <a:schemeClr val="bg1"/>
                </a:solidFill>
                <a:latin typeface="Times New Roman" charset="0"/>
              </a:rPr>
              <a:t>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ama</a:t>
            </a:r>
            <a:r>
              <a:rPr lang="en-US" altLang="ja-JP" sz="2800" dirty="0">
                <a:solidFill>
                  <a:schemeClr val="bg1"/>
                </a:solidFill>
                <a:latin typeface="Times New Roman" charset="0"/>
              </a:rPr>
              <a:t> na </a:t>
            </a:r>
            <a:r>
              <a:rPr lang="en-US" altLang="ja-JP" sz="2800" dirty="0" err="1">
                <a:solidFill>
                  <a:schemeClr val="bg1"/>
                </a:solidFill>
                <a:latin typeface="Times New Roman" charset="0"/>
              </a:rPr>
              <a:t>ikaw</a:t>
            </a:r>
            <a:r>
              <a:rPr lang="en-US" altLang="ja-JP" sz="2800" dirty="0">
                <a:solidFill>
                  <a:schemeClr val="bg1"/>
                </a:solidFill>
                <a:latin typeface="Times New Roman" charset="0"/>
              </a:rPr>
              <a:t> ay </a:t>
            </a:r>
            <a:r>
              <a:rPr lang="en-US" altLang="ja-JP" sz="2800" dirty="0" err="1">
                <a:solidFill>
                  <a:schemeClr val="bg1"/>
                </a:solidFill>
                <a:latin typeface="Times New Roman" charset="0"/>
              </a:rPr>
              <a:t>pasalupaing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ituturo</a:t>
            </a:r>
            <a:r>
              <a:rPr lang="en-US" altLang="ja-JP" sz="2800" dirty="0">
                <a:solidFill>
                  <a:schemeClr val="bg1"/>
                </a:solidFill>
                <a:latin typeface="Times New Roman" charset="0"/>
              </a:rPr>
              <a:t> </a:t>
            </a:r>
            <a:r>
              <a:rPr lang="en-US" altLang="ja-JP" sz="2800" dirty="0" err="1">
                <a:solidFill>
                  <a:schemeClr val="bg1"/>
                </a:solidFill>
                <a:latin typeface="Times New Roman" charset="0"/>
              </a:rPr>
              <a:t>ko</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a:t>
            </a:r>
            <a:r>
              <a:rPr lang="en-US" altLang="ja-JP" sz="2800" dirty="0">
                <a:solidFill>
                  <a:schemeClr val="bg1"/>
                </a:solidFill>
                <a:latin typeface="Times New Roman" charset="0"/>
              </a:rPr>
              <a:t> </a:t>
            </a:r>
            <a:endParaRPr lang="en-US" sz="2800" dirty="0">
              <a:solidFill>
                <a:schemeClr val="bg1"/>
              </a:solidFill>
              <a:latin typeface="Times New Roman" charset="0"/>
            </a:endParaRPr>
          </a:p>
        </p:txBody>
      </p:sp>
      <p:sp>
        <p:nvSpPr>
          <p:cNvPr id="50178"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latin typeface="Times New Roman" charset="0"/>
              </a:rPr>
              <a:t>	</a:t>
            </a:r>
            <a:r>
              <a:rPr lang="en-US" sz="2800" dirty="0">
                <a:solidFill>
                  <a:schemeClr val="accent2"/>
                </a:solidFill>
                <a:latin typeface="Times New Roman" charset="0"/>
              </a:rPr>
              <a:t> </a:t>
            </a:r>
            <a:r>
              <a:rPr lang="en-US" sz="2800" dirty="0" smtClean="0">
                <a:solidFill>
                  <a:schemeClr val="accent2"/>
                </a:solidFill>
                <a:latin typeface="Times New Roman" charset="0"/>
              </a:rPr>
              <a:t>2</a:t>
            </a:r>
            <a:r>
              <a:rPr lang="en-US" altLang="ja-JP" sz="2800" dirty="0" smtClean="0">
                <a:solidFill>
                  <a:schemeClr val="accent2"/>
                </a:solidFill>
                <a:latin typeface="Times New Roman" charset="0"/>
              </a:rPr>
              <a:t>"at </a:t>
            </a:r>
            <a:r>
              <a:rPr lang="en-US" altLang="ja-JP" sz="2800" dirty="0" err="1">
                <a:solidFill>
                  <a:schemeClr val="accent2"/>
                </a:solidFill>
                <a:latin typeface="Times New Roman" charset="0"/>
              </a:rPr>
              <a:t>gagawin</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kitang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isang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malaking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bansa</a:t>
            </a:r>
            <a:endParaRPr lang="en-US" altLang="ja-JP" sz="2800" dirty="0">
              <a:solidFill>
                <a:schemeClr val="accent2"/>
              </a:solidFill>
              <a:latin typeface="Times New Roman" charset="0"/>
            </a:endParaRPr>
          </a:p>
          <a:p>
            <a:r>
              <a:rPr lang="en-US" sz="2800" dirty="0">
                <a:solidFill>
                  <a:schemeClr val="accent2"/>
                </a:solidFill>
                <a:latin typeface="Times New Roman" charset="0"/>
              </a:rPr>
              <a:t>	      at </a:t>
            </a:r>
            <a:r>
              <a:rPr lang="en-US" sz="2800" dirty="0" err="1">
                <a:solidFill>
                  <a:schemeClr val="accent2"/>
                </a:solidFill>
                <a:latin typeface="Times New Roman" charset="0"/>
              </a:rPr>
              <a:t>ikaw</a:t>
            </a:r>
            <a:r>
              <a:rPr lang="en-US" sz="2800" dirty="0">
                <a:solidFill>
                  <a:schemeClr val="accent2"/>
                </a:solidFill>
                <a:latin typeface="Times New Roman" charset="0"/>
              </a:rPr>
              <a:t> ay </a:t>
            </a:r>
            <a:r>
              <a:rPr lang="en-US" sz="2800" dirty="0" err="1">
                <a:solidFill>
                  <a:schemeClr val="accent2"/>
                </a:solidFill>
                <a:latin typeface="Times New Roman" charset="0"/>
              </a:rPr>
              <a:t>aking</a:t>
            </a:r>
            <a:r>
              <a:rPr lang="en-US" sz="2800" dirty="0">
                <a:solidFill>
                  <a:schemeClr val="accent2"/>
                </a:solidFill>
                <a:latin typeface="Times New Roman" charset="0"/>
              </a:rPr>
              <a:t> </a:t>
            </a:r>
            <a:r>
              <a:rPr lang="en-US" sz="2800" dirty="0" err="1">
                <a:solidFill>
                  <a:schemeClr val="accent2"/>
                </a:solidFill>
                <a:latin typeface="Times New Roman" charset="0"/>
              </a:rPr>
              <a:t>pagpapalain</a:t>
            </a:r>
            <a:r>
              <a:rPr lang="en-US" sz="2800" dirty="0">
                <a:solidFill>
                  <a:schemeClr val="accent2"/>
                </a:solidFill>
                <a:latin typeface="Times New Roman" charset="0"/>
              </a:rPr>
              <a:t>;</a:t>
            </a:r>
          </a:p>
          <a:p>
            <a:r>
              <a:rPr lang="en-US" sz="2800" dirty="0">
                <a:solidFill>
                  <a:schemeClr val="accent2"/>
                </a:solidFill>
                <a:latin typeface="Times New Roman" charset="0"/>
              </a:rPr>
              <a:t>	   at </a:t>
            </a:r>
            <a:r>
              <a:rPr lang="en-US" sz="2800" dirty="0" err="1">
                <a:solidFill>
                  <a:schemeClr val="accent2"/>
                </a:solidFill>
                <a:latin typeface="Times New Roman" charset="0"/>
              </a:rPr>
              <a:t>padadakilain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iyong</a:t>
            </a:r>
            <a:r>
              <a:rPr lang="en-US" sz="2800" dirty="0">
                <a:solidFill>
                  <a:schemeClr val="accent2"/>
                </a:solidFill>
                <a:latin typeface="Times New Roman" charset="0"/>
              </a:rPr>
              <a:t> </a:t>
            </a:r>
            <a:r>
              <a:rPr lang="en-US" sz="2800" dirty="0" err="1">
                <a:solidFill>
                  <a:schemeClr val="accent2"/>
                </a:solidFill>
                <a:latin typeface="Times New Roman" charset="0"/>
              </a:rPr>
              <a:t>pangalan</a:t>
            </a:r>
            <a:r>
              <a:rPr lang="en-US" sz="2800" dirty="0">
                <a:solidFill>
                  <a:schemeClr val="accent2"/>
                </a:solidFill>
                <a:latin typeface="Times New Roman" charset="0"/>
              </a:rPr>
              <a:t>,</a:t>
            </a:r>
          </a:p>
          <a:p>
            <a:r>
              <a:rPr lang="en-US" sz="2800" dirty="0">
                <a:solidFill>
                  <a:schemeClr val="accent2"/>
                </a:solidFill>
                <a:latin typeface="Times New Roman" charset="0"/>
              </a:rPr>
              <a:t>	      at </a:t>
            </a:r>
            <a:r>
              <a:rPr lang="en-US" sz="2800" dirty="0" err="1">
                <a:solidFill>
                  <a:schemeClr val="accent2"/>
                </a:solidFill>
                <a:latin typeface="Times New Roman" charset="0"/>
              </a:rPr>
              <a:t>ikaw</a:t>
            </a:r>
            <a:r>
              <a:rPr lang="en-US" sz="2800" dirty="0">
                <a:solidFill>
                  <a:schemeClr val="accent2"/>
                </a:solidFill>
                <a:latin typeface="Times New Roman" charset="0"/>
              </a:rPr>
              <a:t> ay </a:t>
            </a:r>
            <a:r>
              <a:rPr lang="en-US" sz="2800" dirty="0" err="1">
                <a:solidFill>
                  <a:schemeClr val="accent2"/>
                </a:solidFill>
                <a:latin typeface="Times New Roman" charset="0"/>
              </a:rPr>
              <a:t>maging</a:t>
            </a:r>
            <a:r>
              <a:rPr lang="en-US" sz="2800" dirty="0">
                <a:solidFill>
                  <a:schemeClr val="accent2"/>
                </a:solidFill>
                <a:latin typeface="Times New Roman" charset="0"/>
              </a:rPr>
              <a:t> </a:t>
            </a:r>
            <a:r>
              <a:rPr lang="en-US" sz="2800" dirty="0" err="1">
                <a:solidFill>
                  <a:schemeClr val="accent2"/>
                </a:solidFill>
                <a:latin typeface="Times New Roman" charset="0"/>
              </a:rPr>
              <a:t>isang</a:t>
            </a:r>
            <a:r>
              <a:rPr lang="en-US" sz="2800" dirty="0">
                <a:solidFill>
                  <a:schemeClr val="accent2"/>
                </a:solidFill>
                <a:latin typeface="Times New Roman" charset="0"/>
              </a:rPr>
              <a:t> </a:t>
            </a:r>
            <a:r>
              <a:rPr lang="en-US" sz="2800" dirty="0" err="1">
                <a:solidFill>
                  <a:schemeClr val="accent2"/>
                </a:solidFill>
                <a:latin typeface="Times New Roman" charset="0"/>
              </a:rPr>
              <a:t>kapalaran</a:t>
            </a:r>
            <a:r>
              <a:rPr lang="en-US" sz="2800" dirty="0">
                <a:solidFill>
                  <a:schemeClr val="accent2"/>
                </a:solidFill>
                <a:latin typeface="Times New Roman" charset="0"/>
              </a:rPr>
              <a:t>.</a:t>
            </a:r>
          </a:p>
        </p:txBody>
      </p:sp>
      <p:sp>
        <p:nvSpPr>
          <p:cNvPr id="50179"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solidFill>
                  <a:schemeClr val="accent2"/>
                </a:solidFill>
                <a:latin typeface="Times New Roman" charset="0"/>
              </a:rPr>
              <a:t>	 3 At </a:t>
            </a:r>
            <a:r>
              <a:rPr lang="en-US" sz="2800" dirty="0" err="1">
                <a:solidFill>
                  <a:schemeClr val="accent2"/>
                </a:solidFill>
                <a:latin typeface="Times New Roman" charset="0"/>
              </a:rPr>
              <a:t>pagpapalain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mga</a:t>
            </a:r>
            <a:r>
              <a:rPr lang="en-US" sz="2800" dirty="0">
                <a:solidFill>
                  <a:schemeClr val="accent2"/>
                </a:solidFill>
                <a:latin typeface="Times New Roman" charset="0"/>
              </a:rPr>
              <a:t> </a:t>
            </a:r>
            <a:r>
              <a:rPr lang="en-US" sz="2800" dirty="0" err="1">
                <a:solidFill>
                  <a:schemeClr val="accent2"/>
                </a:solidFill>
                <a:latin typeface="Times New Roman" charset="0"/>
              </a:rPr>
              <a:t>magpapala</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t>
            </a:r>
            <a:r>
              <a:rPr lang="en-US" sz="2800" dirty="0" err="1">
                <a:solidFill>
                  <a:schemeClr val="accent2"/>
                </a:solidFill>
                <a:latin typeface="Times New Roman" charset="0"/>
              </a:rPr>
              <a:t>sumpain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mga</a:t>
            </a:r>
            <a:r>
              <a:rPr lang="en-US" sz="2800" dirty="0">
                <a:solidFill>
                  <a:schemeClr val="accent2"/>
                </a:solidFill>
                <a:latin typeface="Times New Roman" charset="0"/>
              </a:rPr>
              <a:t> </a:t>
            </a:r>
            <a:r>
              <a:rPr lang="en-US" sz="2800" dirty="0" err="1">
                <a:solidFill>
                  <a:schemeClr val="accent2"/>
                </a:solidFill>
                <a:latin typeface="Times New Roman" charset="0"/>
              </a:rPr>
              <a:t>susumpa</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t>
            </a:r>
            <a:r>
              <a:rPr lang="en-US" sz="2800" dirty="0" err="1">
                <a:solidFill>
                  <a:schemeClr val="accent2"/>
                </a:solidFill>
                <a:latin typeface="Times New Roman" charset="0"/>
              </a:rPr>
              <a:t>pagpapalain</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lahat</a:t>
            </a:r>
            <a:r>
              <a:rPr lang="en-US" sz="2800" dirty="0">
                <a:solidFill>
                  <a:schemeClr val="accent2"/>
                </a:solidFill>
                <a:latin typeface="Times New Roman" charset="0"/>
              </a:rPr>
              <a:t> </a:t>
            </a:r>
            <a:r>
              <a:rPr lang="en-US" sz="2800" dirty="0" err="1">
                <a:solidFill>
                  <a:schemeClr val="accent2"/>
                </a:solidFill>
                <a:latin typeface="Times New Roman" charset="0"/>
              </a:rPr>
              <a:t>ng</a:t>
            </a:r>
            <a:r>
              <a:rPr lang="en-US" sz="2800" dirty="0">
                <a:solidFill>
                  <a:schemeClr val="accent2"/>
                </a:solidFill>
                <a:latin typeface="Times New Roman" charset="0"/>
              </a:rPr>
              <a:t> </a:t>
            </a:r>
            <a:r>
              <a:rPr lang="en-US" sz="2800" dirty="0" err="1">
                <a:solidFill>
                  <a:schemeClr val="accent2"/>
                </a:solidFill>
                <a:latin typeface="Times New Roman" charset="0"/>
              </a:rPr>
              <a:t>angkan</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lupa</a:t>
            </a:r>
            <a:r>
              <a:rPr lang="en-US" sz="2800" dirty="0" smtClean="0">
                <a:solidFill>
                  <a:schemeClr val="accent2"/>
                </a:solidFill>
                <a:latin typeface="Times New Roman" charset="0"/>
              </a:rPr>
              <a:t>.</a:t>
            </a:r>
            <a:r>
              <a:rPr lang="en-US" altLang="ja-JP" sz="2800" dirty="0" smtClean="0">
                <a:solidFill>
                  <a:schemeClr val="accent2"/>
                </a:solidFill>
                <a:latin typeface="Times New Roman" charset="0"/>
              </a:rPr>
              <a:t>" </a:t>
            </a:r>
            <a:r>
              <a:rPr lang="en-US" altLang="ja-JP" sz="2800" dirty="0">
                <a:solidFill>
                  <a:schemeClr val="accent2"/>
                </a:solidFill>
                <a:latin typeface="Times New Roman" charset="0"/>
              </a:rPr>
              <a:t>(KJV)</a:t>
            </a:r>
            <a:endParaRPr lang="en-US" sz="2800" dirty="0">
              <a:solidFill>
                <a:schemeClr val="accent2"/>
              </a:solidFill>
              <a:latin typeface="Times New Roman" charset="0"/>
            </a:endParaRPr>
          </a:p>
        </p:txBody>
      </p:sp>
      <p:sp>
        <p:nvSpPr>
          <p:cNvPr id="110597"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110598"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0182" name="Text Box 9"/>
          <p:cNvSpPr txBox="1">
            <a:spLocks noChangeArrowheads="1"/>
          </p:cNvSpPr>
          <p:nvPr/>
        </p:nvSpPr>
        <p:spPr bwMode="auto">
          <a:xfrm>
            <a:off x="863600" y="1760538"/>
            <a:ext cx="7585075" cy="3382962"/>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7200">
                <a:solidFill>
                  <a:srgbClr val="FBF43D"/>
                </a:solidFill>
              </a:rPr>
              <a:t>Tingnan muli ang mga salitang ito…</a:t>
            </a:r>
            <a:endParaRPr lang="en-US" sz="5400">
              <a:solidFill>
                <a:srgbClr val="FBF43D"/>
              </a:solidFill>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41</a:t>
            </a:r>
          </a:p>
        </p:txBody>
      </p:sp>
      <p:sp>
        <p:nvSpPr>
          <p:cNvPr id="9"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674688" y="649288"/>
            <a:ext cx="8853487"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solidFill>
                <a:schemeClr val="bg1"/>
              </a:solidFill>
              <a:latin typeface="Times New Roman" charset="0"/>
            </a:endParaRPr>
          </a:p>
          <a:p>
            <a:r>
              <a:rPr lang="en-US" sz="2800" dirty="0">
                <a:solidFill>
                  <a:schemeClr val="bg1"/>
                </a:solidFill>
                <a:latin typeface="Times New Roman" charset="0"/>
              </a:rPr>
              <a:t>	 </a:t>
            </a:r>
            <a:r>
              <a:rPr lang="en-US" sz="2800" baseline="30000" dirty="0">
                <a:solidFill>
                  <a:schemeClr val="bg1"/>
                </a:solidFill>
                <a:latin typeface="Times New Roman" charset="0"/>
              </a:rPr>
              <a:t>1</a:t>
            </a:r>
            <a:r>
              <a:rPr lang="en-US" sz="2400" dirty="0">
                <a:solidFill>
                  <a:schemeClr val="bg1"/>
                </a:solidFill>
                <a:latin typeface="Times New Roman" charset="0"/>
              </a:rPr>
              <a:t> </a:t>
            </a:r>
            <a:r>
              <a:rPr lang="en-US" sz="2800" dirty="0">
                <a:solidFill>
                  <a:schemeClr val="bg1"/>
                </a:solidFill>
                <a:latin typeface="Times New Roman" charset="0"/>
              </a:rPr>
              <a:t> </a:t>
            </a:r>
            <a:r>
              <a:rPr lang="en-US" sz="2800" dirty="0" err="1">
                <a:solidFill>
                  <a:schemeClr val="bg1"/>
                </a:solidFill>
                <a:latin typeface="Times New Roman" charset="0"/>
              </a:rPr>
              <a:t>Sinabi</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Panginoon</a:t>
            </a:r>
            <a:r>
              <a:rPr lang="en-US" sz="2800" dirty="0">
                <a:solidFill>
                  <a:schemeClr val="bg1"/>
                </a:solidFill>
                <a:latin typeface="Times New Roman" charset="0"/>
              </a:rPr>
              <a:t> </a:t>
            </a:r>
            <a:r>
              <a:rPr lang="en-US" sz="2800" dirty="0" err="1">
                <a:solidFill>
                  <a:schemeClr val="bg1"/>
                </a:solidFill>
                <a:latin typeface="Times New Roman" charset="0"/>
              </a:rPr>
              <a:t>kay</a:t>
            </a:r>
            <a:r>
              <a:rPr lang="en-US" sz="2800" dirty="0">
                <a:solidFill>
                  <a:schemeClr val="bg1"/>
                </a:solidFill>
                <a:latin typeface="Times New Roman" charset="0"/>
              </a:rPr>
              <a:t> Abram,</a:t>
            </a:r>
          </a:p>
          <a:p>
            <a:r>
              <a:rPr lang="en-US" sz="2800" dirty="0">
                <a:solidFill>
                  <a:schemeClr val="bg1"/>
                </a:solidFill>
                <a:latin typeface="Times New Roman" charset="0"/>
              </a:rPr>
              <a:t>        	</a:t>
            </a:r>
            <a:r>
              <a:rPr lang="en-US" altLang="ja-JP" sz="2800" dirty="0" smtClean="0">
                <a:solidFill>
                  <a:schemeClr val="bg1"/>
                </a:solidFill>
                <a:latin typeface="Times New Roman" charset="0"/>
              </a:rPr>
              <a:t>"</a:t>
            </a:r>
            <a:r>
              <a:rPr lang="en-US" altLang="ja-JP" sz="2800" dirty="0" err="1" smtClean="0">
                <a:solidFill>
                  <a:schemeClr val="bg1"/>
                </a:solidFill>
                <a:latin typeface="Times New Roman" charset="0"/>
              </a:rPr>
              <a:t>Umalis</a:t>
            </a:r>
            <a:r>
              <a:rPr lang="en-US" altLang="ja-JP" sz="2800" dirty="0" smtClean="0">
                <a:solidFill>
                  <a:schemeClr val="bg1"/>
                </a:solidFill>
                <a:latin typeface="Times New Roman" charset="0"/>
              </a:rPr>
              <a:t> </a:t>
            </a:r>
            <a:r>
              <a:rPr lang="en-US" altLang="ja-JP" sz="2800" dirty="0" err="1">
                <a:solidFill>
                  <a:schemeClr val="bg1"/>
                </a:solidFill>
                <a:latin typeface="Times New Roman" charset="0"/>
              </a:rPr>
              <a:t>ka</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lupain</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mga</a:t>
            </a:r>
            <a:r>
              <a:rPr lang="en-US" altLang="ja-JP" sz="2800" dirty="0">
                <a:solidFill>
                  <a:schemeClr val="bg1"/>
                </a:solidFill>
                <a:latin typeface="Times New Roman" charset="0"/>
              </a:rPr>
              <a:t> </a:t>
            </a:r>
            <a:r>
              <a:rPr lang="en-US" altLang="ja-JP" sz="2800" dirty="0" err="1">
                <a:solidFill>
                  <a:schemeClr val="bg1"/>
                </a:solidFill>
                <a:latin typeface="Times New Roman" charset="0"/>
              </a:rPr>
              <a:t>kamag-anak</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bahay</a:t>
            </a:r>
            <a:r>
              <a:rPr lang="en-US" altLang="ja-JP" sz="2800" dirty="0">
                <a:solidFill>
                  <a:schemeClr val="bg1"/>
                </a:solidFill>
                <a:latin typeface="Times New Roman" charset="0"/>
              </a:rPr>
              <a:t> </a:t>
            </a:r>
            <a:r>
              <a:rPr lang="en-US" altLang="ja-JP" sz="2800" dirty="0" err="1">
                <a:solidFill>
                  <a:schemeClr val="bg1"/>
                </a:solidFill>
                <a:latin typeface="Times New Roman" charset="0"/>
              </a:rPr>
              <a:t>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ama</a:t>
            </a:r>
            <a:r>
              <a:rPr lang="en-US" altLang="ja-JP" sz="2800" dirty="0">
                <a:solidFill>
                  <a:schemeClr val="bg1"/>
                </a:solidFill>
                <a:latin typeface="Times New Roman" charset="0"/>
              </a:rPr>
              <a:t> na </a:t>
            </a:r>
            <a:r>
              <a:rPr lang="en-US" altLang="ja-JP" sz="2800" dirty="0" err="1">
                <a:solidFill>
                  <a:schemeClr val="bg1"/>
                </a:solidFill>
                <a:latin typeface="Times New Roman" charset="0"/>
              </a:rPr>
              <a:t>ikaw</a:t>
            </a:r>
            <a:r>
              <a:rPr lang="en-US" altLang="ja-JP" sz="2800" dirty="0">
                <a:solidFill>
                  <a:schemeClr val="bg1"/>
                </a:solidFill>
                <a:latin typeface="Times New Roman" charset="0"/>
              </a:rPr>
              <a:t> ay </a:t>
            </a:r>
            <a:r>
              <a:rPr lang="en-US" altLang="ja-JP" sz="2800" dirty="0" err="1">
                <a:solidFill>
                  <a:schemeClr val="bg1"/>
                </a:solidFill>
                <a:latin typeface="Times New Roman" charset="0"/>
              </a:rPr>
              <a:t>pasalupaing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ituturo</a:t>
            </a:r>
            <a:r>
              <a:rPr lang="en-US" altLang="ja-JP" sz="2800" dirty="0">
                <a:solidFill>
                  <a:schemeClr val="bg1"/>
                </a:solidFill>
                <a:latin typeface="Times New Roman" charset="0"/>
              </a:rPr>
              <a:t> </a:t>
            </a:r>
            <a:r>
              <a:rPr lang="en-US" altLang="ja-JP" sz="2800" dirty="0" err="1">
                <a:solidFill>
                  <a:schemeClr val="bg1"/>
                </a:solidFill>
                <a:latin typeface="Times New Roman" charset="0"/>
              </a:rPr>
              <a:t>ko</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a:t>
            </a:r>
            <a:r>
              <a:rPr lang="en-US" altLang="ja-JP" sz="2800" dirty="0">
                <a:solidFill>
                  <a:schemeClr val="bg1"/>
                </a:solidFill>
                <a:latin typeface="Times New Roman" charset="0"/>
              </a:rPr>
              <a:t> </a:t>
            </a:r>
            <a:endParaRPr lang="en-US" sz="2800" dirty="0">
              <a:solidFill>
                <a:schemeClr val="bg1"/>
              </a:solidFill>
              <a:latin typeface="Times New Roman" charset="0"/>
            </a:endParaRPr>
          </a:p>
        </p:txBody>
      </p:sp>
      <p:sp>
        <p:nvSpPr>
          <p:cNvPr id="51202"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latin typeface="Times New Roman" charset="0"/>
              </a:rPr>
              <a:t>	</a:t>
            </a:r>
            <a:r>
              <a:rPr lang="en-US" sz="2800" dirty="0">
                <a:solidFill>
                  <a:schemeClr val="accent2"/>
                </a:solidFill>
                <a:latin typeface="Times New Roman" charset="0"/>
              </a:rPr>
              <a:t> </a:t>
            </a:r>
            <a:r>
              <a:rPr lang="en-US" sz="2800" dirty="0" smtClean="0">
                <a:solidFill>
                  <a:schemeClr val="accent2"/>
                </a:solidFill>
                <a:latin typeface="Times New Roman" charset="0"/>
              </a:rPr>
              <a:t>2</a:t>
            </a:r>
            <a:r>
              <a:rPr lang="en-US" altLang="ja-JP" sz="2800" dirty="0" smtClean="0">
                <a:solidFill>
                  <a:schemeClr val="accent2"/>
                </a:solidFill>
                <a:latin typeface="Times New Roman" charset="0"/>
              </a:rPr>
              <a:t>"at </a:t>
            </a:r>
            <a:r>
              <a:rPr lang="en-US" altLang="ja-JP" sz="2800" dirty="0" err="1">
                <a:solidFill>
                  <a:schemeClr val="accent2"/>
                </a:solidFill>
                <a:latin typeface="Times New Roman" charset="0"/>
              </a:rPr>
              <a:t>gagawin</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kitang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isang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malaking</a:t>
            </a:r>
            <a:r>
              <a:rPr lang="en-US" altLang="ja-JP" sz="2800" dirty="0">
                <a:solidFill>
                  <a:schemeClr val="accent2"/>
                </a:solidFill>
                <a:latin typeface="Times New Roman" charset="0"/>
              </a:rPr>
              <a:t> </a:t>
            </a:r>
            <a:r>
              <a:rPr lang="en-US" altLang="ja-JP" sz="2800" dirty="0" err="1">
                <a:solidFill>
                  <a:schemeClr val="accent2"/>
                </a:solidFill>
                <a:latin typeface="Times New Roman" charset="0"/>
              </a:rPr>
              <a:t>bansa</a:t>
            </a:r>
            <a:endParaRPr lang="en-US" altLang="ja-JP" sz="2800" dirty="0">
              <a:solidFill>
                <a:schemeClr val="accent2"/>
              </a:solidFill>
              <a:latin typeface="Times New Roman" charset="0"/>
            </a:endParaRPr>
          </a:p>
          <a:p>
            <a:r>
              <a:rPr lang="en-US" sz="2800" dirty="0">
                <a:solidFill>
                  <a:schemeClr val="accent2"/>
                </a:solidFill>
                <a:latin typeface="Times New Roman" charset="0"/>
              </a:rPr>
              <a:t>	      at </a:t>
            </a:r>
            <a:r>
              <a:rPr lang="en-US" sz="2800" dirty="0" err="1">
                <a:solidFill>
                  <a:schemeClr val="accent2"/>
                </a:solidFill>
                <a:latin typeface="Times New Roman" charset="0"/>
              </a:rPr>
              <a:t>ikaw</a:t>
            </a:r>
            <a:r>
              <a:rPr lang="en-US" sz="2800" dirty="0">
                <a:solidFill>
                  <a:schemeClr val="accent2"/>
                </a:solidFill>
                <a:latin typeface="Times New Roman" charset="0"/>
              </a:rPr>
              <a:t> ay </a:t>
            </a:r>
            <a:r>
              <a:rPr lang="en-US" sz="2800" dirty="0" err="1">
                <a:solidFill>
                  <a:schemeClr val="accent2"/>
                </a:solidFill>
                <a:latin typeface="Times New Roman" charset="0"/>
              </a:rPr>
              <a:t>aking</a:t>
            </a:r>
            <a:r>
              <a:rPr lang="en-US" sz="2800" dirty="0">
                <a:solidFill>
                  <a:schemeClr val="accent2"/>
                </a:solidFill>
                <a:latin typeface="Times New Roman" charset="0"/>
              </a:rPr>
              <a:t> </a:t>
            </a:r>
            <a:r>
              <a:rPr lang="en-US" sz="2800" dirty="0" err="1">
                <a:solidFill>
                  <a:schemeClr val="accent2"/>
                </a:solidFill>
                <a:latin typeface="Times New Roman" charset="0"/>
              </a:rPr>
              <a:t>pagpapalain</a:t>
            </a:r>
            <a:r>
              <a:rPr lang="en-US" sz="2800" dirty="0">
                <a:solidFill>
                  <a:schemeClr val="accent2"/>
                </a:solidFill>
                <a:latin typeface="Times New Roman" charset="0"/>
              </a:rPr>
              <a:t>;</a:t>
            </a:r>
          </a:p>
          <a:p>
            <a:r>
              <a:rPr lang="en-US" sz="2800" dirty="0">
                <a:solidFill>
                  <a:schemeClr val="accent2"/>
                </a:solidFill>
                <a:latin typeface="Times New Roman" charset="0"/>
              </a:rPr>
              <a:t>	   at </a:t>
            </a:r>
            <a:r>
              <a:rPr lang="en-US" sz="2800" dirty="0" err="1">
                <a:solidFill>
                  <a:schemeClr val="accent2"/>
                </a:solidFill>
                <a:latin typeface="Times New Roman" charset="0"/>
              </a:rPr>
              <a:t>padadakilain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iyong</a:t>
            </a:r>
            <a:r>
              <a:rPr lang="en-US" sz="2800" dirty="0">
                <a:solidFill>
                  <a:schemeClr val="accent2"/>
                </a:solidFill>
                <a:latin typeface="Times New Roman" charset="0"/>
              </a:rPr>
              <a:t> </a:t>
            </a:r>
            <a:r>
              <a:rPr lang="en-US" sz="2800" dirty="0" err="1">
                <a:solidFill>
                  <a:schemeClr val="accent2"/>
                </a:solidFill>
                <a:latin typeface="Times New Roman" charset="0"/>
              </a:rPr>
              <a:t>pangalan</a:t>
            </a:r>
            <a:r>
              <a:rPr lang="en-US" sz="2800" dirty="0">
                <a:solidFill>
                  <a:schemeClr val="accent2"/>
                </a:solidFill>
                <a:latin typeface="Times New Roman" charset="0"/>
              </a:rPr>
              <a:t>,</a:t>
            </a:r>
          </a:p>
          <a:p>
            <a:r>
              <a:rPr lang="en-US" sz="2800" dirty="0">
                <a:solidFill>
                  <a:schemeClr val="accent2"/>
                </a:solidFill>
                <a:latin typeface="Times New Roman" charset="0"/>
              </a:rPr>
              <a:t>	      at </a:t>
            </a:r>
            <a:r>
              <a:rPr lang="en-US" sz="2800" dirty="0" err="1">
                <a:solidFill>
                  <a:schemeClr val="accent2"/>
                </a:solidFill>
                <a:latin typeface="Times New Roman" charset="0"/>
              </a:rPr>
              <a:t>ikaw</a:t>
            </a:r>
            <a:r>
              <a:rPr lang="en-US" sz="2800" dirty="0">
                <a:solidFill>
                  <a:schemeClr val="accent2"/>
                </a:solidFill>
                <a:latin typeface="Times New Roman" charset="0"/>
              </a:rPr>
              <a:t> ay </a:t>
            </a:r>
            <a:r>
              <a:rPr lang="en-US" sz="2800" dirty="0" err="1">
                <a:solidFill>
                  <a:schemeClr val="accent2"/>
                </a:solidFill>
                <a:latin typeface="Times New Roman" charset="0"/>
              </a:rPr>
              <a:t>maging</a:t>
            </a:r>
            <a:r>
              <a:rPr lang="en-US" sz="2800" dirty="0">
                <a:solidFill>
                  <a:schemeClr val="accent2"/>
                </a:solidFill>
                <a:latin typeface="Times New Roman" charset="0"/>
              </a:rPr>
              <a:t> </a:t>
            </a:r>
            <a:r>
              <a:rPr lang="en-US" sz="2800" dirty="0" err="1">
                <a:solidFill>
                  <a:schemeClr val="accent2"/>
                </a:solidFill>
                <a:latin typeface="Times New Roman" charset="0"/>
              </a:rPr>
              <a:t>isang</a:t>
            </a:r>
            <a:r>
              <a:rPr lang="en-US" sz="2800" dirty="0">
                <a:solidFill>
                  <a:schemeClr val="accent2"/>
                </a:solidFill>
                <a:latin typeface="Times New Roman" charset="0"/>
              </a:rPr>
              <a:t> </a:t>
            </a:r>
            <a:r>
              <a:rPr lang="en-US" sz="2800" dirty="0" err="1">
                <a:solidFill>
                  <a:schemeClr val="accent2"/>
                </a:solidFill>
                <a:latin typeface="Times New Roman" charset="0"/>
              </a:rPr>
              <a:t>kapalaran</a:t>
            </a:r>
            <a:r>
              <a:rPr lang="en-US" sz="2800" dirty="0">
                <a:solidFill>
                  <a:schemeClr val="accent2"/>
                </a:solidFill>
                <a:latin typeface="Times New Roman" charset="0"/>
              </a:rPr>
              <a:t>.</a:t>
            </a:r>
          </a:p>
        </p:txBody>
      </p:sp>
      <p:sp>
        <p:nvSpPr>
          <p:cNvPr id="51203"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solidFill>
                  <a:schemeClr val="accent2"/>
                </a:solidFill>
                <a:latin typeface="Times New Roman" charset="0"/>
              </a:rPr>
              <a:t>	 3 At </a:t>
            </a:r>
            <a:r>
              <a:rPr lang="en-US" sz="2800" dirty="0" err="1">
                <a:solidFill>
                  <a:schemeClr val="accent2"/>
                </a:solidFill>
                <a:latin typeface="Times New Roman" charset="0"/>
              </a:rPr>
              <a:t>pagpapalain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mga</a:t>
            </a:r>
            <a:r>
              <a:rPr lang="en-US" sz="2800" dirty="0">
                <a:solidFill>
                  <a:schemeClr val="accent2"/>
                </a:solidFill>
                <a:latin typeface="Times New Roman" charset="0"/>
              </a:rPr>
              <a:t> </a:t>
            </a:r>
            <a:r>
              <a:rPr lang="en-US" sz="2800" dirty="0" err="1">
                <a:solidFill>
                  <a:schemeClr val="accent2"/>
                </a:solidFill>
                <a:latin typeface="Times New Roman" charset="0"/>
              </a:rPr>
              <a:t>magpapala</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t>
            </a:r>
            <a:r>
              <a:rPr lang="en-US" sz="2800" dirty="0" err="1">
                <a:solidFill>
                  <a:schemeClr val="accent2"/>
                </a:solidFill>
                <a:latin typeface="Times New Roman" charset="0"/>
              </a:rPr>
              <a:t>sumpain</a:t>
            </a:r>
            <a:r>
              <a:rPr lang="en-US" sz="2800" dirty="0">
                <a:solidFill>
                  <a:schemeClr val="accent2"/>
                </a:solidFill>
                <a:latin typeface="Times New Roman" charset="0"/>
              </a:rPr>
              <a:t> </a:t>
            </a:r>
            <a:r>
              <a:rPr lang="en-US" sz="2800" dirty="0" err="1">
                <a:solidFill>
                  <a:schemeClr val="accent2"/>
                </a:solidFill>
                <a:latin typeface="Times New Roman" charset="0"/>
              </a:rPr>
              <a:t>ko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mga</a:t>
            </a:r>
            <a:r>
              <a:rPr lang="en-US" sz="2800" dirty="0">
                <a:solidFill>
                  <a:schemeClr val="accent2"/>
                </a:solidFill>
                <a:latin typeface="Times New Roman" charset="0"/>
              </a:rPr>
              <a:t> </a:t>
            </a:r>
            <a:r>
              <a:rPr lang="en-US" sz="2800" dirty="0" err="1">
                <a:solidFill>
                  <a:schemeClr val="accent2"/>
                </a:solidFill>
                <a:latin typeface="Times New Roman" charset="0"/>
              </a:rPr>
              <a:t>susumpa</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t>
            </a:r>
            <a:r>
              <a:rPr lang="en-US" sz="2800" dirty="0" err="1">
                <a:solidFill>
                  <a:schemeClr val="accent2"/>
                </a:solidFill>
                <a:latin typeface="Times New Roman" charset="0"/>
              </a:rPr>
              <a:t>pagpapalain</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iyo</a:t>
            </a:r>
            <a:r>
              <a:rPr lang="en-US" sz="2800" dirty="0">
                <a:solidFill>
                  <a:schemeClr val="accent2"/>
                </a:solidFill>
                <a:latin typeface="Times New Roman" charset="0"/>
              </a:rPr>
              <a:t> </a:t>
            </a:r>
            <a:r>
              <a:rPr lang="en-US" sz="2800" dirty="0" err="1">
                <a:solidFill>
                  <a:schemeClr val="accent2"/>
                </a:solidFill>
                <a:latin typeface="Times New Roman" charset="0"/>
              </a:rPr>
              <a:t>ang</a:t>
            </a:r>
            <a:r>
              <a:rPr lang="en-US" sz="2800" dirty="0">
                <a:solidFill>
                  <a:schemeClr val="accent2"/>
                </a:solidFill>
                <a:latin typeface="Times New Roman" charset="0"/>
              </a:rPr>
              <a:t> </a:t>
            </a:r>
            <a:r>
              <a:rPr lang="en-US" sz="2800" dirty="0" err="1">
                <a:solidFill>
                  <a:schemeClr val="accent2"/>
                </a:solidFill>
                <a:latin typeface="Times New Roman" charset="0"/>
              </a:rPr>
              <a:t>lahat</a:t>
            </a:r>
            <a:r>
              <a:rPr lang="en-US" sz="2800" dirty="0">
                <a:solidFill>
                  <a:schemeClr val="accent2"/>
                </a:solidFill>
                <a:latin typeface="Times New Roman" charset="0"/>
              </a:rPr>
              <a:t> </a:t>
            </a:r>
            <a:r>
              <a:rPr lang="en-US" sz="2800" dirty="0" err="1">
                <a:solidFill>
                  <a:schemeClr val="accent2"/>
                </a:solidFill>
                <a:latin typeface="Times New Roman" charset="0"/>
              </a:rPr>
              <a:t>ng</a:t>
            </a:r>
            <a:r>
              <a:rPr lang="en-US" sz="2800" dirty="0">
                <a:solidFill>
                  <a:schemeClr val="accent2"/>
                </a:solidFill>
                <a:latin typeface="Times New Roman" charset="0"/>
              </a:rPr>
              <a:t> </a:t>
            </a:r>
            <a:r>
              <a:rPr lang="en-US" sz="2800" dirty="0" err="1">
                <a:solidFill>
                  <a:schemeClr val="accent2"/>
                </a:solidFill>
                <a:latin typeface="Times New Roman" charset="0"/>
              </a:rPr>
              <a:t>angkan</a:t>
            </a:r>
            <a:r>
              <a:rPr lang="en-US" sz="2800" dirty="0">
                <a:solidFill>
                  <a:schemeClr val="accent2"/>
                </a:solidFill>
                <a:latin typeface="Times New Roman" charset="0"/>
              </a:rPr>
              <a:t> </a:t>
            </a:r>
            <a:r>
              <a:rPr lang="en-US" sz="2800" dirty="0" err="1">
                <a:solidFill>
                  <a:schemeClr val="accent2"/>
                </a:solidFill>
                <a:latin typeface="Times New Roman" charset="0"/>
              </a:rPr>
              <a:t>sa</a:t>
            </a:r>
            <a:r>
              <a:rPr lang="en-US" sz="2800" dirty="0">
                <a:solidFill>
                  <a:schemeClr val="accent2"/>
                </a:solidFill>
                <a:latin typeface="Times New Roman" charset="0"/>
              </a:rPr>
              <a:t> </a:t>
            </a:r>
            <a:r>
              <a:rPr lang="en-US" sz="2800" dirty="0" err="1">
                <a:solidFill>
                  <a:schemeClr val="accent2"/>
                </a:solidFill>
                <a:latin typeface="Times New Roman" charset="0"/>
              </a:rPr>
              <a:t>lupa</a:t>
            </a:r>
            <a:r>
              <a:rPr lang="en-US" sz="2800" dirty="0" smtClean="0">
                <a:solidFill>
                  <a:schemeClr val="accent2"/>
                </a:solidFill>
                <a:latin typeface="Times New Roman" charset="0"/>
              </a:rPr>
              <a:t>.</a:t>
            </a:r>
            <a:r>
              <a:rPr lang="en-US" altLang="ja-JP" sz="2800" dirty="0" smtClean="0">
                <a:solidFill>
                  <a:schemeClr val="accent2"/>
                </a:solidFill>
                <a:latin typeface="Times New Roman" charset="0"/>
              </a:rPr>
              <a:t>" </a:t>
            </a:r>
            <a:r>
              <a:rPr lang="en-US" altLang="ja-JP" sz="2800" dirty="0">
                <a:solidFill>
                  <a:schemeClr val="accent2"/>
                </a:solidFill>
                <a:latin typeface="Times New Roman" charset="0"/>
              </a:rPr>
              <a:t>(KJV)</a:t>
            </a:r>
            <a:endParaRPr lang="en-US" sz="2800" dirty="0">
              <a:solidFill>
                <a:schemeClr val="accent2"/>
              </a:solidFill>
              <a:latin typeface="Times New Roman" charset="0"/>
            </a:endParaRPr>
          </a:p>
        </p:txBody>
      </p:sp>
      <p:sp>
        <p:nvSpPr>
          <p:cNvPr id="11"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
        <p:nvSpPr>
          <p:cNvPr id="112646"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112647"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1207" name="Text Box 6"/>
          <p:cNvSpPr txBox="1">
            <a:spLocks noChangeArrowheads="1"/>
          </p:cNvSpPr>
          <p:nvPr/>
        </p:nvSpPr>
        <p:spPr bwMode="auto">
          <a:xfrm>
            <a:off x="863600" y="1554163"/>
            <a:ext cx="7585075" cy="3382962"/>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7200">
                <a:solidFill>
                  <a:srgbClr val="FBF43D"/>
                </a:solidFill>
              </a:rPr>
              <a:t>Maniniwala ba tayo sa mga salitang ito?</a:t>
            </a:r>
            <a:endParaRPr lang="en-US" sz="5400">
              <a:solidFill>
                <a:srgbClr val="FBF43D"/>
              </a:solidFill>
            </a:endParaRPr>
          </a:p>
        </p:txBody>
      </p:sp>
      <p:sp>
        <p:nvSpPr>
          <p:cNvPr id="6133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52225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43</a:t>
            </a:r>
          </a:p>
        </p:txBody>
      </p:sp>
      <p:sp>
        <p:nvSpPr>
          <p:cNvPr id="114692" name="Text Box 15"/>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24161750" indent="-24161750">
              <a:defRPr sz="1600" b="1">
                <a:solidFill>
                  <a:schemeClr val="tx1"/>
                </a:solidFill>
                <a:latin typeface="Comic Sans MS" charset="0"/>
                <a:ea typeface="ＭＳ Ｐゴシック" charset="0"/>
                <a:cs typeface="ＭＳ Ｐゴシック" charset="0"/>
              </a:defRPr>
            </a:lvl1pPr>
            <a:lvl2pPr marL="114300">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lvl="1" algn="ctr">
              <a:spcBef>
                <a:spcPct val="50000"/>
              </a:spcBef>
            </a:pPr>
            <a:endParaRPr lang="en-AU" sz="1800">
              <a:solidFill>
                <a:srgbClr val="FFFFFF"/>
              </a:solidFill>
            </a:endParaRPr>
          </a:p>
        </p:txBody>
      </p:sp>
      <p:sp>
        <p:nvSpPr>
          <p:cNvPr id="114693" name="Text Box 16"/>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1800">
              <a:solidFill>
                <a:srgbClr val="FFFFFF"/>
              </a:solidFill>
            </a:endParaRPr>
          </a:p>
        </p:txBody>
      </p:sp>
      <p:sp>
        <p:nvSpPr>
          <p:cNvPr id="52229" name="Rectangle 2"/>
          <p:cNvSpPr>
            <a:spLocks noChangeArrowheads="1"/>
          </p:cNvSpPr>
          <p:nvPr/>
        </p:nvSpPr>
        <p:spPr bwMode="auto">
          <a:xfrm>
            <a:off x="674688" y="649288"/>
            <a:ext cx="8112125"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latin typeface="Times New Roman" charset="0"/>
            </a:endParaRPr>
          </a:p>
          <a:p>
            <a:r>
              <a:rPr lang="en-US" sz="2800" dirty="0">
                <a:latin typeface="Times New Roman" charset="0"/>
              </a:rPr>
              <a:t>	 </a:t>
            </a:r>
            <a:r>
              <a:rPr lang="en-US" sz="2800" baseline="30000" dirty="0">
                <a:latin typeface="Times New Roman" charset="0"/>
              </a:rPr>
              <a:t>1</a:t>
            </a:r>
            <a:r>
              <a:rPr lang="en-US" sz="2400" dirty="0">
                <a:latin typeface="Times New Roman" charset="0"/>
              </a:rPr>
              <a:t> </a:t>
            </a:r>
            <a:r>
              <a:rPr lang="en-US" sz="2800" dirty="0">
                <a:latin typeface="Times New Roman" charset="0"/>
              </a:rPr>
              <a:t> </a:t>
            </a:r>
            <a:r>
              <a:rPr lang="en-US" sz="2800" dirty="0" err="1">
                <a:latin typeface="Times New Roman" charset="0"/>
              </a:rPr>
              <a:t>Sinabi</a:t>
            </a:r>
            <a:r>
              <a:rPr lang="en-US" sz="2800" dirty="0">
                <a:latin typeface="Times New Roman" charset="0"/>
              </a:rPr>
              <a:t> </a:t>
            </a:r>
            <a:r>
              <a:rPr lang="en-US" sz="2800" dirty="0" err="1">
                <a:latin typeface="Times New Roman" charset="0"/>
              </a:rPr>
              <a:t>ng</a:t>
            </a:r>
            <a:r>
              <a:rPr lang="en-US" sz="2800" dirty="0">
                <a:latin typeface="Times New Roman" charset="0"/>
              </a:rPr>
              <a:t> </a:t>
            </a:r>
            <a:r>
              <a:rPr lang="en-US" sz="2800" dirty="0" err="1">
                <a:latin typeface="Times New Roman" charset="0"/>
              </a:rPr>
              <a:t>Panginoon</a:t>
            </a:r>
            <a:r>
              <a:rPr lang="en-US" sz="2800" dirty="0">
                <a:latin typeface="Times New Roman" charset="0"/>
              </a:rPr>
              <a:t> </a:t>
            </a:r>
            <a:r>
              <a:rPr lang="en-US" sz="2800" dirty="0" err="1">
                <a:latin typeface="Times New Roman" charset="0"/>
              </a:rPr>
              <a:t>kay</a:t>
            </a:r>
            <a:r>
              <a:rPr lang="en-US" sz="2800" dirty="0">
                <a:latin typeface="Times New Roman" charset="0"/>
              </a:rPr>
              <a:t> Abram,</a:t>
            </a:r>
          </a:p>
          <a:p>
            <a:r>
              <a:rPr lang="en-US" sz="2800" dirty="0">
                <a:latin typeface="Times New Roman" charset="0"/>
              </a:rPr>
              <a:t>        	</a:t>
            </a:r>
            <a:r>
              <a:rPr lang="en-US" altLang="ja-JP" sz="2800" dirty="0" smtClean="0">
                <a:latin typeface="Times New Roman" charset="0"/>
              </a:rPr>
              <a:t>"</a:t>
            </a:r>
            <a:r>
              <a:rPr lang="en-US" altLang="ja-JP" sz="2800" dirty="0" err="1" smtClean="0">
                <a:latin typeface="Times New Roman" charset="0"/>
              </a:rPr>
              <a:t>Umalis</a:t>
            </a:r>
            <a:r>
              <a:rPr lang="en-US" altLang="ja-JP" sz="2800" dirty="0" smtClean="0">
                <a:latin typeface="Times New Roman" charset="0"/>
              </a:rPr>
              <a:t> </a:t>
            </a:r>
            <a:r>
              <a:rPr lang="en-US" altLang="ja-JP" sz="2800" dirty="0" err="1">
                <a:latin typeface="Times New Roman" charset="0"/>
              </a:rPr>
              <a:t>ka</a:t>
            </a:r>
            <a:r>
              <a:rPr lang="en-US" altLang="ja-JP" sz="2800" dirty="0">
                <a:latin typeface="Times New Roman" charset="0"/>
              </a:rPr>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lupain</a:t>
            </a:r>
            <a:r>
              <a:rPr lang="en-US" altLang="ja-JP" sz="2800" dirty="0">
                <a:latin typeface="Times New Roman" charset="0"/>
              </a:rPr>
              <a:t>,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mga</a:t>
            </a:r>
            <a:r>
              <a:rPr lang="en-US" altLang="ja-JP" sz="2800" dirty="0">
                <a:latin typeface="Times New Roman" charset="0"/>
              </a:rPr>
              <a:t> </a:t>
            </a:r>
            <a:r>
              <a:rPr lang="en-US" altLang="ja-JP" sz="2800" dirty="0" err="1">
                <a:latin typeface="Times New Roman" charset="0"/>
              </a:rPr>
              <a:t>kamag-anak</a:t>
            </a:r>
            <a:r>
              <a:rPr lang="en-US" altLang="ja-JP" sz="2800" dirty="0">
                <a:latin typeface="Times New Roman" charset="0"/>
              </a:rPr>
              <a:t>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bahay</a:t>
            </a:r>
            <a:r>
              <a:rPr lang="en-US" altLang="ja-JP" sz="2800" dirty="0">
                <a:latin typeface="Times New Roman" charset="0"/>
              </a:rPr>
              <a:t> </a:t>
            </a:r>
            <a:r>
              <a:rPr lang="en-US" altLang="ja-JP" sz="2800" dirty="0" err="1">
                <a:latin typeface="Times New Roman" charset="0"/>
              </a:rPr>
              <a:t>ng</a:t>
            </a:r>
            <a:r>
              <a:rPr lang="en-US" altLang="ja-JP" sz="2800" dirty="0">
                <a:latin typeface="Times New Roman" charset="0"/>
              </a:rPr>
              <a:t> </a:t>
            </a:r>
            <a:r>
              <a:rPr lang="en-US" altLang="ja-JP" sz="2800" dirty="0" err="1">
                <a:latin typeface="Times New Roman" charset="0"/>
              </a:rPr>
              <a:t>iyong</a:t>
            </a:r>
            <a:r>
              <a:rPr lang="en-US" altLang="ja-JP" sz="2800" dirty="0">
                <a:latin typeface="Times New Roman" charset="0"/>
              </a:rPr>
              <a:t> </a:t>
            </a:r>
            <a:r>
              <a:rPr lang="en-US" altLang="ja-JP" sz="2800" dirty="0" err="1">
                <a:latin typeface="Times New Roman" charset="0"/>
              </a:rPr>
              <a:t>ama</a:t>
            </a:r>
            <a:r>
              <a:rPr lang="en-US" altLang="ja-JP" sz="2800" dirty="0">
                <a:latin typeface="Times New Roman" charset="0"/>
              </a:rPr>
              <a:t> na </a:t>
            </a:r>
            <a:r>
              <a:rPr lang="en-US" altLang="ja-JP" sz="2800" dirty="0" err="1">
                <a:latin typeface="Times New Roman" charset="0"/>
              </a:rPr>
              <a:t>ikaw</a:t>
            </a:r>
            <a:r>
              <a:rPr lang="en-US" altLang="ja-JP" sz="2800" dirty="0">
                <a:latin typeface="Times New Roman" charset="0"/>
              </a:rPr>
              <a:t> ay </a:t>
            </a:r>
            <a:r>
              <a:rPr lang="en-US" altLang="ja-JP" sz="2800" dirty="0" err="1">
                <a:latin typeface="Times New Roman" charset="0"/>
              </a:rPr>
              <a:t>pasa</a:t>
            </a:r>
            <a:r>
              <a:rPr lang="en-US" altLang="ja-JP" sz="2800" dirty="0" err="1">
                <a:solidFill>
                  <a:srgbClr val="FFFF00"/>
                </a:solidFill>
                <a:latin typeface="Times New Roman" charset="0"/>
              </a:rPr>
              <a:t>lupaing</a:t>
            </a:r>
            <a:r>
              <a:rPr lang="en-US" altLang="ja-JP" sz="2800" dirty="0">
                <a:latin typeface="Times New Roman" charset="0"/>
              </a:rPr>
              <a:t> </a:t>
            </a:r>
            <a:r>
              <a:rPr lang="en-US" altLang="ja-JP" sz="2800" dirty="0" err="1">
                <a:latin typeface="Times New Roman" charset="0"/>
              </a:rPr>
              <a:t>ituturo</a:t>
            </a:r>
            <a:r>
              <a:rPr lang="en-US" altLang="ja-JP" sz="2800" dirty="0">
                <a:latin typeface="Times New Roman" charset="0"/>
              </a:rPr>
              <a:t> </a:t>
            </a:r>
            <a:r>
              <a:rPr lang="en-US" altLang="ja-JP" sz="2800" dirty="0" err="1">
                <a:latin typeface="Times New Roman" charset="0"/>
              </a:rPr>
              <a:t>ko</a:t>
            </a:r>
            <a:r>
              <a:rPr lang="en-US" altLang="ja-JP" sz="2800" dirty="0">
                <a:latin typeface="Times New Roman" charset="0"/>
              </a:rPr>
              <a:t> </a:t>
            </a:r>
            <a:r>
              <a:rPr lang="en-US" altLang="ja-JP" sz="2800" dirty="0" err="1">
                <a:latin typeface="Times New Roman" charset="0"/>
              </a:rPr>
              <a:t>sa</a:t>
            </a:r>
            <a:r>
              <a:rPr lang="en-US" altLang="ja-JP" sz="2800" dirty="0">
                <a:latin typeface="Times New Roman" charset="0"/>
              </a:rPr>
              <a:t> </a:t>
            </a:r>
            <a:r>
              <a:rPr lang="en-US" altLang="ja-JP" sz="2800" dirty="0" err="1">
                <a:latin typeface="Times New Roman" charset="0"/>
              </a:rPr>
              <a:t>iyo</a:t>
            </a:r>
            <a:r>
              <a:rPr lang="en-US" altLang="ja-JP" sz="2800" dirty="0">
                <a:latin typeface="Times New Roman" charset="0"/>
              </a:rPr>
              <a:t> </a:t>
            </a:r>
            <a:endParaRPr lang="en-US" sz="2800" dirty="0">
              <a:latin typeface="Times New Roman" charset="0"/>
            </a:endParaRPr>
          </a:p>
        </p:txBody>
      </p:sp>
      <p:sp>
        <p:nvSpPr>
          <p:cNvPr id="16"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
        <p:nvSpPr>
          <p:cNvPr id="52231"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latin typeface="Times New Roman" charset="0"/>
              </a:rPr>
              <a:t>	 </a:t>
            </a:r>
            <a:r>
              <a:rPr lang="en-US" sz="2800" baseline="30000" dirty="0" smtClean="0">
                <a:latin typeface="Times New Roman" charset="0"/>
              </a:rPr>
              <a:t>2</a:t>
            </a:r>
            <a:r>
              <a:rPr lang="en-US" altLang="ja-JP" sz="2800" dirty="0" smtClean="0">
                <a:latin typeface="Times New Roman" charset="0"/>
              </a:rPr>
              <a:t>"at </a:t>
            </a:r>
            <a:r>
              <a:rPr lang="en-US" altLang="ja-JP" sz="2800" dirty="0" err="1">
                <a:latin typeface="Times New Roman" charset="0"/>
              </a:rPr>
              <a:t>gagawin</a:t>
            </a:r>
            <a:r>
              <a:rPr lang="en-US" altLang="ja-JP" sz="2800" dirty="0">
                <a:latin typeface="Times New Roman" charset="0"/>
              </a:rPr>
              <a:t> </a:t>
            </a:r>
            <a:r>
              <a:rPr lang="en-US" altLang="ja-JP" sz="2800" dirty="0" err="1">
                <a:latin typeface="Times New Roman" charset="0"/>
              </a:rPr>
              <a:t>kitang</a:t>
            </a:r>
            <a:r>
              <a:rPr lang="en-US" altLang="ja-JP" sz="2800" dirty="0">
                <a:latin typeface="Times New Roman" charset="0"/>
              </a:rPr>
              <a:t> </a:t>
            </a:r>
            <a:r>
              <a:rPr lang="en-US" altLang="ja-JP" sz="2800" dirty="0" err="1">
                <a:solidFill>
                  <a:srgbClr val="FFFF00"/>
                </a:solidFill>
                <a:latin typeface="Times New Roman" charset="0"/>
              </a:rPr>
              <a:t>isang</a:t>
            </a:r>
            <a:r>
              <a:rPr lang="en-US" altLang="ja-JP" sz="2800" dirty="0">
                <a:solidFill>
                  <a:srgbClr val="FFFF00"/>
                </a:solidFill>
                <a:latin typeface="Times New Roman" charset="0"/>
              </a:rPr>
              <a:t> </a:t>
            </a:r>
            <a:r>
              <a:rPr lang="en-US" altLang="ja-JP" sz="2800" dirty="0" err="1">
                <a:solidFill>
                  <a:srgbClr val="FFFF00"/>
                </a:solidFill>
                <a:latin typeface="Times New Roman" charset="0"/>
              </a:rPr>
              <a:t>malaking</a:t>
            </a:r>
            <a:r>
              <a:rPr lang="en-US" altLang="ja-JP" sz="2800" dirty="0">
                <a:solidFill>
                  <a:srgbClr val="FFFF00"/>
                </a:solidFill>
                <a:latin typeface="Times New Roman" charset="0"/>
              </a:rPr>
              <a:t> </a:t>
            </a:r>
            <a:r>
              <a:rPr lang="en-US" altLang="ja-JP" sz="2800" dirty="0" err="1">
                <a:solidFill>
                  <a:srgbClr val="FFFF00"/>
                </a:solidFill>
                <a:latin typeface="Times New Roman" charset="0"/>
              </a:rPr>
              <a:t>bansa</a:t>
            </a:r>
            <a:endParaRPr lang="en-US" altLang="ja-JP" sz="2800" dirty="0">
              <a:latin typeface="Times New Roman" charset="0"/>
            </a:endParaRPr>
          </a:p>
          <a:p>
            <a:r>
              <a:rPr lang="en-US" sz="2800" dirty="0">
                <a:latin typeface="Times New Roman" charset="0"/>
              </a:rPr>
              <a:t>	      at </a:t>
            </a:r>
            <a:r>
              <a:rPr lang="en-US" sz="2800" dirty="0" err="1">
                <a:latin typeface="Times New Roman" charset="0"/>
              </a:rPr>
              <a:t>ikaw</a:t>
            </a:r>
            <a:r>
              <a:rPr lang="en-US" sz="2800" dirty="0">
                <a:latin typeface="Times New Roman" charset="0"/>
              </a:rPr>
              <a:t> ay </a:t>
            </a:r>
            <a:r>
              <a:rPr lang="en-US" sz="2800" dirty="0" err="1">
                <a:latin typeface="Times New Roman" charset="0"/>
              </a:rPr>
              <a:t>aking</a:t>
            </a:r>
            <a:r>
              <a:rPr lang="en-US" sz="2800" dirty="0">
                <a:latin typeface="Times New Roman" charset="0"/>
              </a:rPr>
              <a:t> </a:t>
            </a:r>
            <a:r>
              <a:rPr lang="en-US" sz="2800" dirty="0" err="1">
                <a:latin typeface="Times New Roman" charset="0"/>
              </a:rPr>
              <a:t>pagpapalain</a:t>
            </a:r>
            <a:r>
              <a:rPr lang="en-US" sz="2800" dirty="0">
                <a:latin typeface="Times New Roman" charset="0"/>
              </a:rPr>
              <a:t>;</a:t>
            </a:r>
          </a:p>
          <a:p>
            <a:r>
              <a:rPr lang="en-US" sz="2800" dirty="0">
                <a:latin typeface="Times New Roman" charset="0"/>
              </a:rPr>
              <a:t>	   at </a:t>
            </a:r>
            <a:r>
              <a:rPr lang="en-US" sz="2800" dirty="0" err="1">
                <a:latin typeface="Times New Roman" charset="0"/>
              </a:rPr>
              <a:t>padadakilain</a:t>
            </a:r>
            <a:r>
              <a:rPr lang="en-US" sz="2800" dirty="0">
                <a:latin typeface="Times New Roman" charset="0"/>
              </a:rPr>
              <a:t> </a:t>
            </a:r>
            <a:r>
              <a:rPr lang="en-US" sz="2800" dirty="0" err="1">
                <a:latin typeface="Times New Roman" charset="0"/>
              </a:rPr>
              <a:t>ko</a:t>
            </a:r>
            <a:r>
              <a:rPr lang="en-US" sz="2800" dirty="0">
                <a:latin typeface="Times New Roman" charset="0"/>
              </a:rPr>
              <a:t> </a:t>
            </a:r>
            <a:r>
              <a:rPr lang="en-US" sz="2800" dirty="0" err="1">
                <a:latin typeface="Times New Roman" charset="0"/>
              </a:rPr>
              <a:t>ang</a:t>
            </a:r>
            <a:r>
              <a:rPr lang="en-US" sz="2800" dirty="0">
                <a:latin typeface="Times New Roman" charset="0"/>
              </a:rPr>
              <a:t> </a:t>
            </a:r>
            <a:r>
              <a:rPr lang="en-US" sz="2800" dirty="0" err="1">
                <a:latin typeface="Times New Roman" charset="0"/>
              </a:rPr>
              <a:t>iyong</a:t>
            </a:r>
            <a:r>
              <a:rPr lang="en-US" sz="2800" dirty="0">
                <a:latin typeface="Times New Roman" charset="0"/>
              </a:rPr>
              <a:t> </a:t>
            </a:r>
            <a:r>
              <a:rPr lang="en-US" sz="2800" dirty="0" err="1">
                <a:latin typeface="Times New Roman" charset="0"/>
              </a:rPr>
              <a:t>pangalan</a:t>
            </a:r>
            <a:r>
              <a:rPr lang="en-US" sz="2800" dirty="0">
                <a:latin typeface="Times New Roman" charset="0"/>
              </a:rPr>
              <a:t>,</a:t>
            </a:r>
          </a:p>
          <a:p>
            <a:r>
              <a:rPr lang="en-US" sz="2800" dirty="0">
                <a:latin typeface="Times New Roman" charset="0"/>
              </a:rPr>
              <a:t>	      at </a:t>
            </a:r>
            <a:r>
              <a:rPr lang="en-US" sz="2800" dirty="0" err="1">
                <a:latin typeface="Times New Roman" charset="0"/>
              </a:rPr>
              <a:t>ikaw</a:t>
            </a:r>
            <a:r>
              <a:rPr lang="en-US" sz="2800" dirty="0">
                <a:latin typeface="Times New Roman" charset="0"/>
              </a:rPr>
              <a:t> ay </a:t>
            </a:r>
            <a:r>
              <a:rPr lang="en-US" sz="2800" dirty="0" err="1">
                <a:latin typeface="Times New Roman" charset="0"/>
              </a:rPr>
              <a:t>maging</a:t>
            </a:r>
            <a:r>
              <a:rPr lang="en-US" sz="2800" dirty="0">
                <a:latin typeface="Times New Roman" charset="0"/>
              </a:rPr>
              <a:t> </a:t>
            </a:r>
            <a:r>
              <a:rPr lang="en-US" sz="2800" dirty="0" err="1">
                <a:latin typeface="Times New Roman" charset="0"/>
              </a:rPr>
              <a:t>isang</a:t>
            </a:r>
            <a:r>
              <a:rPr lang="en-US" sz="2800" dirty="0">
                <a:latin typeface="Times New Roman" charset="0"/>
              </a:rPr>
              <a:t> </a:t>
            </a:r>
            <a:r>
              <a:rPr lang="en-US" sz="2800" dirty="0" err="1">
                <a:latin typeface="Times New Roman" charset="0"/>
              </a:rPr>
              <a:t>kapalaran</a:t>
            </a:r>
            <a:r>
              <a:rPr lang="en-US" sz="2800" dirty="0">
                <a:latin typeface="Times New Roman" charset="0"/>
              </a:rPr>
              <a:t>.</a:t>
            </a:r>
          </a:p>
        </p:txBody>
      </p:sp>
      <p:sp>
        <p:nvSpPr>
          <p:cNvPr id="52232" name="Text Box 37"/>
          <p:cNvSpPr txBox="1">
            <a:spLocks noChangeArrowheads="1"/>
          </p:cNvSpPr>
          <p:nvPr/>
        </p:nvSpPr>
        <p:spPr bwMode="auto">
          <a:xfrm>
            <a:off x="706438" y="4657725"/>
            <a:ext cx="7696200"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latin typeface="Times New Roman" charset="0"/>
              </a:rPr>
              <a:t>	 </a:t>
            </a:r>
            <a:r>
              <a:rPr lang="en-US" sz="2800" baseline="30000" dirty="0">
                <a:latin typeface="Times New Roman" charset="0"/>
              </a:rPr>
              <a:t>3</a:t>
            </a:r>
            <a:r>
              <a:rPr lang="en-US" sz="2800" dirty="0">
                <a:latin typeface="Times New Roman" charset="0"/>
              </a:rPr>
              <a:t> </a:t>
            </a:r>
            <a:r>
              <a:rPr lang="en-US" sz="2800" dirty="0">
                <a:solidFill>
                  <a:schemeClr val="folHlink"/>
                </a:solidFill>
                <a:latin typeface="Times New Roman" charset="0"/>
              </a:rPr>
              <a:t>At </a:t>
            </a:r>
            <a:r>
              <a:rPr lang="en-US" sz="2800" dirty="0" err="1">
                <a:solidFill>
                  <a:schemeClr val="folHlink"/>
                </a:solidFill>
                <a:latin typeface="Times New Roman" charset="0"/>
              </a:rPr>
              <a:t>pagpapalain</a:t>
            </a:r>
            <a:r>
              <a:rPr lang="en-US" sz="2800" dirty="0">
                <a:solidFill>
                  <a:schemeClr val="folHlink"/>
                </a:solidFill>
                <a:latin typeface="Times New Roman" charset="0"/>
              </a:rPr>
              <a:t> </a:t>
            </a:r>
            <a:r>
              <a:rPr lang="en-US" sz="2800" dirty="0" err="1">
                <a:solidFill>
                  <a:schemeClr val="folHlink"/>
                </a:solidFill>
                <a:latin typeface="Times New Roman" charset="0"/>
              </a:rPr>
              <a:t>ko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mga</a:t>
            </a:r>
            <a:r>
              <a:rPr lang="en-US" sz="2800" dirty="0">
                <a:solidFill>
                  <a:schemeClr val="folHlink"/>
                </a:solidFill>
                <a:latin typeface="Times New Roman" charset="0"/>
              </a:rPr>
              <a:t> </a:t>
            </a:r>
            <a:r>
              <a:rPr lang="en-US" sz="2800" dirty="0" err="1">
                <a:solidFill>
                  <a:schemeClr val="folHlink"/>
                </a:solidFill>
                <a:latin typeface="Times New Roman" charset="0"/>
              </a:rPr>
              <a:t>magpapala</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t>
            </a:r>
            <a:r>
              <a:rPr lang="en-US" sz="2800" dirty="0" err="1">
                <a:solidFill>
                  <a:schemeClr val="folHlink"/>
                </a:solidFill>
                <a:latin typeface="Times New Roman" charset="0"/>
              </a:rPr>
              <a:t>sumpain</a:t>
            </a:r>
            <a:r>
              <a:rPr lang="en-US" sz="2800" dirty="0">
                <a:solidFill>
                  <a:schemeClr val="folHlink"/>
                </a:solidFill>
                <a:latin typeface="Times New Roman" charset="0"/>
              </a:rPr>
              <a:t> </a:t>
            </a:r>
            <a:r>
              <a:rPr lang="en-US" sz="2800" dirty="0" err="1">
                <a:solidFill>
                  <a:schemeClr val="folHlink"/>
                </a:solidFill>
                <a:latin typeface="Times New Roman" charset="0"/>
              </a:rPr>
              <a:t>ko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mga</a:t>
            </a:r>
            <a:r>
              <a:rPr lang="en-US" sz="2800" dirty="0">
                <a:solidFill>
                  <a:schemeClr val="folHlink"/>
                </a:solidFill>
                <a:latin typeface="Times New Roman" charset="0"/>
              </a:rPr>
              <a:t> </a:t>
            </a:r>
            <a:r>
              <a:rPr lang="en-US" sz="2800" dirty="0" err="1">
                <a:solidFill>
                  <a:schemeClr val="folHlink"/>
                </a:solidFill>
                <a:latin typeface="Times New Roman" charset="0"/>
              </a:rPr>
              <a:t>susumpa</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t>
            </a:r>
            <a:r>
              <a:rPr lang="en-US" sz="2800" dirty="0" err="1">
                <a:solidFill>
                  <a:schemeClr val="folHlink"/>
                </a:solidFill>
                <a:latin typeface="Times New Roman" charset="0"/>
              </a:rPr>
              <a:t>pagpapalain</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iyo</a:t>
            </a:r>
            <a:r>
              <a:rPr lang="en-US" sz="2800" dirty="0">
                <a:solidFill>
                  <a:schemeClr val="folHlink"/>
                </a:solidFill>
                <a:latin typeface="Times New Roman" charset="0"/>
              </a:rPr>
              <a:t> </a:t>
            </a:r>
            <a:r>
              <a:rPr lang="en-US" sz="2800" dirty="0" err="1">
                <a:solidFill>
                  <a:schemeClr val="folHlink"/>
                </a:solidFill>
                <a:latin typeface="Times New Roman" charset="0"/>
              </a:rPr>
              <a:t>ang</a:t>
            </a:r>
            <a:r>
              <a:rPr lang="en-US" sz="2800" dirty="0">
                <a:solidFill>
                  <a:schemeClr val="folHlink"/>
                </a:solidFill>
                <a:latin typeface="Times New Roman" charset="0"/>
              </a:rPr>
              <a:t> </a:t>
            </a:r>
            <a:r>
              <a:rPr lang="en-US" sz="2800" dirty="0" err="1">
                <a:solidFill>
                  <a:schemeClr val="folHlink"/>
                </a:solidFill>
                <a:latin typeface="Times New Roman" charset="0"/>
              </a:rPr>
              <a:t>lahat</a:t>
            </a:r>
            <a:r>
              <a:rPr lang="en-US" sz="2800" dirty="0">
                <a:solidFill>
                  <a:schemeClr val="folHlink"/>
                </a:solidFill>
                <a:latin typeface="Times New Roman" charset="0"/>
              </a:rPr>
              <a:t> </a:t>
            </a:r>
            <a:r>
              <a:rPr lang="en-US" sz="2800" dirty="0" err="1">
                <a:solidFill>
                  <a:schemeClr val="folHlink"/>
                </a:solidFill>
                <a:latin typeface="Times New Roman" charset="0"/>
              </a:rPr>
              <a:t>ng</a:t>
            </a:r>
            <a:r>
              <a:rPr lang="en-US" sz="2800" dirty="0">
                <a:solidFill>
                  <a:schemeClr val="folHlink"/>
                </a:solidFill>
                <a:latin typeface="Times New Roman" charset="0"/>
              </a:rPr>
              <a:t> </a:t>
            </a:r>
            <a:r>
              <a:rPr lang="en-US" sz="2800" dirty="0" err="1">
                <a:solidFill>
                  <a:schemeClr val="folHlink"/>
                </a:solidFill>
                <a:latin typeface="Times New Roman" charset="0"/>
              </a:rPr>
              <a:t>angkan</a:t>
            </a:r>
            <a:r>
              <a:rPr lang="en-US" sz="2800" dirty="0">
                <a:solidFill>
                  <a:schemeClr val="folHlink"/>
                </a:solidFill>
                <a:latin typeface="Times New Roman" charset="0"/>
              </a:rPr>
              <a:t> </a:t>
            </a:r>
            <a:r>
              <a:rPr lang="en-US" sz="2800" dirty="0" err="1">
                <a:solidFill>
                  <a:schemeClr val="folHlink"/>
                </a:solidFill>
                <a:latin typeface="Times New Roman" charset="0"/>
              </a:rPr>
              <a:t>sa</a:t>
            </a:r>
            <a:r>
              <a:rPr lang="en-US" sz="2800" dirty="0">
                <a:solidFill>
                  <a:schemeClr val="folHlink"/>
                </a:solidFill>
                <a:latin typeface="Times New Roman" charset="0"/>
              </a:rPr>
              <a:t> </a:t>
            </a:r>
            <a:r>
              <a:rPr lang="en-US" sz="2800" dirty="0" err="1">
                <a:solidFill>
                  <a:schemeClr val="folHlink"/>
                </a:solidFill>
                <a:latin typeface="Times New Roman" charset="0"/>
              </a:rPr>
              <a:t>lupa</a:t>
            </a:r>
            <a:r>
              <a:rPr lang="en-US" sz="2800" dirty="0" smtClean="0">
                <a:solidFill>
                  <a:schemeClr val="folHlink"/>
                </a:solidFill>
                <a:latin typeface="Times New Roman" charset="0"/>
              </a:rPr>
              <a:t>.</a:t>
            </a:r>
            <a:r>
              <a:rPr lang="en-US" altLang="ja-JP" sz="2800" dirty="0" smtClean="0">
                <a:solidFill>
                  <a:schemeClr val="folHlink"/>
                </a:solidFill>
                <a:latin typeface="Times New Roman" charset="0"/>
              </a:rPr>
              <a:t>" </a:t>
            </a:r>
            <a:r>
              <a:rPr lang="en-US" altLang="ja-JP" sz="2800" dirty="0">
                <a:latin typeface="Times New Roman" charset="0"/>
              </a:rPr>
              <a:t>(KJV)</a:t>
            </a:r>
            <a:endParaRPr lang="en-US" sz="2800" dirty="0">
              <a:latin typeface="Times New Roman" charset="0"/>
            </a:endParaRPr>
          </a:p>
        </p:txBody>
      </p:sp>
      <p:sp>
        <p:nvSpPr>
          <p:cNvPr id="522249" name="Oval 9"/>
          <p:cNvSpPr>
            <a:spLocks noChangeArrowheads="1"/>
          </p:cNvSpPr>
          <p:nvPr/>
        </p:nvSpPr>
        <p:spPr bwMode="auto">
          <a:xfrm>
            <a:off x="1068388" y="2370138"/>
            <a:ext cx="2103437" cy="627062"/>
          </a:xfrm>
          <a:prstGeom prst="ellipse">
            <a:avLst/>
          </a:prstGeom>
          <a:noFill/>
          <a:ln w="76200">
            <a:solidFill>
              <a:srgbClr val="FF1722"/>
            </a:solidFill>
            <a:round/>
            <a:headEnd/>
            <a:tailEnd/>
          </a:ln>
          <a:effectLst>
            <a:outerShdw dist="71842" dir="2700000" algn="ctr" rotWithShape="0">
              <a:schemeClr val="bg2"/>
            </a:outerShdw>
          </a:effectLst>
        </p:spPr>
        <p:txBody>
          <a:bodyPr wrap="none" anchor="ctr"/>
          <a:lstStyle/>
          <a:p>
            <a:endParaRPr lang="en-AU"/>
          </a:p>
        </p:txBody>
      </p:sp>
      <p:sp>
        <p:nvSpPr>
          <p:cNvPr id="522250" name="Oval 10"/>
          <p:cNvSpPr>
            <a:spLocks noChangeArrowheads="1"/>
          </p:cNvSpPr>
          <p:nvPr/>
        </p:nvSpPr>
        <p:spPr bwMode="auto">
          <a:xfrm>
            <a:off x="4476750" y="2835275"/>
            <a:ext cx="3978275" cy="627063"/>
          </a:xfrm>
          <a:prstGeom prst="ellipse">
            <a:avLst/>
          </a:prstGeom>
          <a:noFill/>
          <a:ln w="76200">
            <a:solidFill>
              <a:srgbClr val="FF1722"/>
            </a:solidFill>
            <a:round/>
            <a:headEnd/>
            <a:tailEnd/>
          </a:ln>
          <a:effectLst>
            <a:outerShdw dist="71842" dir="2700000" algn="ctr" rotWithShape="0">
              <a:schemeClr val="bg2"/>
            </a:outerShdw>
          </a:effectLst>
        </p:spPr>
        <p:txBody>
          <a:bodyPr wrap="none" anchor="ctr"/>
          <a:lstStyle/>
          <a:p>
            <a:endParaRPr lang="en-AU"/>
          </a:p>
        </p:txBody>
      </p:sp>
      <p:sp>
        <p:nvSpPr>
          <p:cNvPr id="522251" name="Oval 11"/>
          <p:cNvSpPr>
            <a:spLocks noChangeArrowheads="1"/>
          </p:cNvSpPr>
          <p:nvPr/>
        </p:nvSpPr>
        <p:spPr bwMode="auto">
          <a:xfrm>
            <a:off x="360363" y="4483100"/>
            <a:ext cx="8570912" cy="1993900"/>
          </a:xfrm>
          <a:prstGeom prst="ellipse">
            <a:avLst/>
          </a:prstGeom>
          <a:noFill/>
          <a:ln w="76200">
            <a:solidFill>
              <a:srgbClr val="FF1722"/>
            </a:solidFill>
            <a:round/>
            <a:headEnd/>
            <a:tailEnd/>
          </a:ln>
          <a:effectLst>
            <a:outerShdw dist="71842" dir="2700000" algn="ctr" rotWithShape="0">
              <a:schemeClr val="bg2"/>
            </a:outerShdw>
          </a:effectLst>
        </p:spPr>
        <p:txBody>
          <a:bodyPr wrap="none" anchor="ctr"/>
          <a:lstStyle/>
          <a:p>
            <a:endParaRPr lang="en-AU"/>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674688" y="649288"/>
            <a:ext cx="8853487"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solidFill>
                <a:schemeClr val="bg1"/>
              </a:solidFill>
              <a:latin typeface="Times New Roman" charset="0"/>
            </a:endParaRPr>
          </a:p>
          <a:p>
            <a:r>
              <a:rPr lang="en-US" sz="2800" dirty="0">
                <a:solidFill>
                  <a:schemeClr val="bg1"/>
                </a:solidFill>
                <a:latin typeface="Times New Roman" charset="0"/>
              </a:rPr>
              <a:t>	 </a:t>
            </a:r>
            <a:r>
              <a:rPr lang="en-US" sz="2800" baseline="30000" dirty="0">
                <a:solidFill>
                  <a:schemeClr val="bg1"/>
                </a:solidFill>
                <a:latin typeface="Times New Roman" charset="0"/>
              </a:rPr>
              <a:t>1</a:t>
            </a:r>
            <a:r>
              <a:rPr lang="en-US" sz="2400" dirty="0">
                <a:solidFill>
                  <a:schemeClr val="bg1"/>
                </a:solidFill>
                <a:latin typeface="Times New Roman" charset="0"/>
              </a:rPr>
              <a:t> </a:t>
            </a:r>
            <a:r>
              <a:rPr lang="en-US" sz="2800" dirty="0">
                <a:solidFill>
                  <a:schemeClr val="bg1"/>
                </a:solidFill>
                <a:latin typeface="Times New Roman" charset="0"/>
              </a:rPr>
              <a:t> </a:t>
            </a:r>
            <a:r>
              <a:rPr lang="en-US" sz="2800" dirty="0" err="1">
                <a:solidFill>
                  <a:schemeClr val="bg1"/>
                </a:solidFill>
                <a:latin typeface="Times New Roman" charset="0"/>
              </a:rPr>
              <a:t>Sinabi</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Panginoon</a:t>
            </a:r>
            <a:r>
              <a:rPr lang="en-US" sz="2800" dirty="0">
                <a:solidFill>
                  <a:schemeClr val="bg1"/>
                </a:solidFill>
                <a:latin typeface="Times New Roman" charset="0"/>
              </a:rPr>
              <a:t> </a:t>
            </a:r>
            <a:r>
              <a:rPr lang="en-US" sz="2800" dirty="0" err="1">
                <a:solidFill>
                  <a:schemeClr val="bg1"/>
                </a:solidFill>
                <a:latin typeface="Times New Roman" charset="0"/>
              </a:rPr>
              <a:t>kay</a:t>
            </a:r>
            <a:r>
              <a:rPr lang="en-US" sz="2800" dirty="0">
                <a:solidFill>
                  <a:schemeClr val="bg1"/>
                </a:solidFill>
                <a:latin typeface="Times New Roman" charset="0"/>
              </a:rPr>
              <a:t> Abram,</a:t>
            </a:r>
          </a:p>
          <a:p>
            <a:r>
              <a:rPr lang="en-US" sz="2800" dirty="0">
                <a:solidFill>
                  <a:schemeClr val="bg1"/>
                </a:solidFill>
                <a:latin typeface="Times New Roman" charset="0"/>
              </a:rPr>
              <a:t>        	</a:t>
            </a:r>
            <a:r>
              <a:rPr lang="en-US" altLang="ja-JP" sz="2800" dirty="0" smtClean="0">
                <a:solidFill>
                  <a:schemeClr val="bg1"/>
                </a:solidFill>
                <a:latin typeface="Times New Roman" charset="0"/>
              </a:rPr>
              <a:t>"</a:t>
            </a:r>
            <a:r>
              <a:rPr lang="en-US" altLang="ja-JP" sz="2800" dirty="0" err="1" smtClean="0">
                <a:solidFill>
                  <a:schemeClr val="bg1"/>
                </a:solidFill>
                <a:latin typeface="Times New Roman" charset="0"/>
              </a:rPr>
              <a:t>Umalis</a:t>
            </a:r>
            <a:r>
              <a:rPr lang="en-US" altLang="ja-JP" sz="2800" dirty="0" smtClean="0">
                <a:solidFill>
                  <a:schemeClr val="bg1"/>
                </a:solidFill>
                <a:latin typeface="Times New Roman" charset="0"/>
              </a:rPr>
              <a:t> </a:t>
            </a:r>
            <a:r>
              <a:rPr lang="en-US" altLang="ja-JP" sz="2800" dirty="0" err="1">
                <a:solidFill>
                  <a:schemeClr val="bg1"/>
                </a:solidFill>
                <a:latin typeface="Times New Roman" charset="0"/>
              </a:rPr>
              <a:t>ka</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lupain</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mga</a:t>
            </a:r>
            <a:r>
              <a:rPr lang="en-US" altLang="ja-JP" sz="2800" dirty="0">
                <a:solidFill>
                  <a:schemeClr val="bg1"/>
                </a:solidFill>
                <a:latin typeface="Times New Roman" charset="0"/>
              </a:rPr>
              <a:t> </a:t>
            </a:r>
            <a:r>
              <a:rPr lang="en-US" altLang="ja-JP" sz="2800" dirty="0" err="1">
                <a:solidFill>
                  <a:schemeClr val="bg1"/>
                </a:solidFill>
                <a:latin typeface="Times New Roman" charset="0"/>
              </a:rPr>
              <a:t>kamag-anak</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bahay</a:t>
            </a:r>
            <a:r>
              <a:rPr lang="en-US" altLang="ja-JP" sz="2800" dirty="0">
                <a:solidFill>
                  <a:schemeClr val="bg1"/>
                </a:solidFill>
                <a:latin typeface="Times New Roman" charset="0"/>
              </a:rPr>
              <a:t> </a:t>
            </a:r>
            <a:r>
              <a:rPr lang="en-US" altLang="ja-JP" sz="2800" dirty="0" err="1">
                <a:solidFill>
                  <a:schemeClr val="bg1"/>
                </a:solidFill>
                <a:latin typeface="Times New Roman" charset="0"/>
              </a:rPr>
              <a:t>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ama</a:t>
            </a:r>
            <a:r>
              <a:rPr lang="en-US" altLang="ja-JP" sz="2800" dirty="0">
                <a:solidFill>
                  <a:schemeClr val="bg1"/>
                </a:solidFill>
                <a:latin typeface="Times New Roman" charset="0"/>
              </a:rPr>
              <a:t> na </a:t>
            </a:r>
            <a:r>
              <a:rPr lang="en-US" altLang="ja-JP" sz="2800" dirty="0" err="1">
                <a:solidFill>
                  <a:schemeClr val="bg1"/>
                </a:solidFill>
                <a:latin typeface="Times New Roman" charset="0"/>
              </a:rPr>
              <a:t>ikaw</a:t>
            </a:r>
            <a:r>
              <a:rPr lang="en-US" altLang="ja-JP" sz="2800" dirty="0">
                <a:solidFill>
                  <a:schemeClr val="bg1"/>
                </a:solidFill>
                <a:latin typeface="Times New Roman" charset="0"/>
              </a:rPr>
              <a:t> ay </a:t>
            </a:r>
            <a:r>
              <a:rPr lang="en-US" altLang="ja-JP" sz="2800" dirty="0" err="1">
                <a:solidFill>
                  <a:schemeClr val="bg1"/>
                </a:solidFill>
                <a:latin typeface="Times New Roman" charset="0"/>
              </a:rPr>
              <a:t>pasalupaing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ituturo</a:t>
            </a:r>
            <a:r>
              <a:rPr lang="en-US" altLang="ja-JP" sz="2800" dirty="0">
                <a:solidFill>
                  <a:schemeClr val="bg1"/>
                </a:solidFill>
                <a:latin typeface="Times New Roman" charset="0"/>
              </a:rPr>
              <a:t> </a:t>
            </a:r>
            <a:r>
              <a:rPr lang="en-US" altLang="ja-JP" sz="2800" dirty="0" err="1">
                <a:solidFill>
                  <a:schemeClr val="bg1"/>
                </a:solidFill>
                <a:latin typeface="Times New Roman" charset="0"/>
              </a:rPr>
              <a:t>ko</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a:t>
            </a:r>
            <a:r>
              <a:rPr lang="en-US" altLang="ja-JP" sz="2800" dirty="0">
                <a:solidFill>
                  <a:schemeClr val="bg1"/>
                </a:solidFill>
                <a:latin typeface="Times New Roman" charset="0"/>
              </a:rPr>
              <a:t> </a:t>
            </a:r>
            <a:endParaRPr lang="en-US" sz="2800" dirty="0">
              <a:solidFill>
                <a:schemeClr val="bg1"/>
              </a:solidFill>
              <a:latin typeface="Times New Roman" charset="0"/>
            </a:endParaRPr>
          </a:p>
        </p:txBody>
      </p:sp>
      <p:sp>
        <p:nvSpPr>
          <p:cNvPr id="53250"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solidFill>
                  <a:schemeClr val="bg1"/>
                </a:solidFill>
                <a:latin typeface="Times New Roman" charset="0"/>
              </a:rPr>
              <a:t>	 </a:t>
            </a:r>
            <a:r>
              <a:rPr lang="en-US" sz="2800" baseline="30000" dirty="0" smtClean="0">
                <a:solidFill>
                  <a:schemeClr val="bg1"/>
                </a:solidFill>
                <a:latin typeface="Times New Roman" charset="0"/>
              </a:rPr>
              <a:t>2</a:t>
            </a:r>
            <a:r>
              <a:rPr lang="en-US" altLang="ja-JP" sz="2800" dirty="0" smtClean="0">
                <a:solidFill>
                  <a:schemeClr val="bg1"/>
                </a:solidFill>
                <a:latin typeface="Times New Roman" charset="0"/>
              </a:rPr>
              <a:t>"at </a:t>
            </a:r>
            <a:r>
              <a:rPr lang="en-US" altLang="ja-JP" sz="2800" dirty="0" err="1">
                <a:solidFill>
                  <a:schemeClr val="bg1"/>
                </a:solidFill>
                <a:latin typeface="Times New Roman" charset="0"/>
              </a:rPr>
              <a:t>gagawin</a:t>
            </a:r>
            <a:r>
              <a:rPr lang="en-US" altLang="ja-JP" sz="2800" dirty="0">
                <a:solidFill>
                  <a:schemeClr val="bg1"/>
                </a:solidFill>
                <a:latin typeface="Times New Roman" charset="0"/>
              </a:rPr>
              <a:t> </a:t>
            </a:r>
            <a:r>
              <a:rPr lang="en-US" altLang="ja-JP" sz="2800" dirty="0" err="1">
                <a:solidFill>
                  <a:schemeClr val="bg1"/>
                </a:solidFill>
                <a:latin typeface="Times New Roman" charset="0"/>
              </a:rPr>
              <a:t>kitang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isang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malaking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bansa</a:t>
            </a:r>
            <a:endParaRPr lang="en-US" altLang="ja-JP" sz="2800" dirty="0">
              <a:solidFill>
                <a:schemeClr val="bg1"/>
              </a:solidFill>
              <a:latin typeface="Times New Roman" charset="0"/>
            </a:endParaRPr>
          </a:p>
          <a:p>
            <a:r>
              <a:rPr lang="en-US" sz="2800" dirty="0">
                <a:solidFill>
                  <a:schemeClr val="bg1"/>
                </a:solidFill>
                <a:latin typeface="Times New Roman" charset="0"/>
              </a:rPr>
              <a:t>	      at </a:t>
            </a:r>
            <a:r>
              <a:rPr lang="en-US" sz="2800" dirty="0" err="1">
                <a:solidFill>
                  <a:schemeClr val="bg1"/>
                </a:solidFill>
                <a:latin typeface="Times New Roman" charset="0"/>
              </a:rPr>
              <a:t>ikaw</a:t>
            </a:r>
            <a:r>
              <a:rPr lang="en-US" sz="2800" dirty="0">
                <a:solidFill>
                  <a:schemeClr val="bg1"/>
                </a:solidFill>
                <a:latin typeface="Times New Roman" charset="0"/>
              </a:rPr>
              <a:t> ay </a:t>
            </a:r>
            <a:r>
              <a:rPr lang="en-US" sz="2800" dirty="0" err="1">
                <a:solidFill>
                  <a:schemeClr val="bg1"/>
                </a:solidFill>
                <a:latin typeface="Times New Roman" charset="0"/>
              </a:rPr>
              <a:t>aking</a:t>
            </a:r>
            <a:r>
              <a:rPr lang="en-US" sz="2800" dirty="0">
                <a:solidFill>
                  <a:schemeClr val="bg1"/>
                </a:solidFill>
                <a:latin typeface="Times New Roman" charset="0"/>
              </a:rPr>
              <a:t> </a:t>
            </a:r>
            <a:r>
              <a:rPr lang="en-US" sz="2800" dirty="0" err="1">
                <a:solidFill>
                  <a:schemeClr val="bg1"/>
                </a:solidFill>
                <a:latin typeface="Times New Roman" charset="0"/>
              </a:rPr>
              <a:t>pagpapalain</a:t>
            </a:r>
            <a:r>
              <a:rPr lang="en-US" sz="2800" dirty="0">
                <a:solidFill>
                  <a:schemeClr val="bg1"/>
                </a:solidFill>
                <a:latin typeface="Times New Roman" charset="0"/>
              </a:rPr>
              <a:t>;</a:t>
            </a:r>
          </a:p>
          <a:p>
            <a:r>
              <a:rPr lang="en-US" sz="2800" dirty="0">
                <a:solidFill>
                  <a:schemeClr val="bg1"/>
                </a:solidFill>
                <a:latin typeface="Times New Roman" charset="0"/>
              </a:rPr>
              <a:t>	   at </a:t>
            </a:r>
            <a:r>
              <a:rPr lang="en-US" sz="2800" dirty="0" err="1">
                <a:solidFill>
                  <a:schemeClr val="bg1"/>
                </a:solidFill>
                <a:latin typeface="Times New Roman" charset="0"/>
              </a:rPr>
              <a:t>padadakilain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iyong</a:t>
            </a:r>
            <a:r>
              <a:rPr lang="en-US" sz="2800" dirty="0">
                <a:solidFill>
                  <a:schemeClr val="bg1"/>
                </a:solidFill>
                <a:latin typeface="Times New Roman" charset="0"/>
              </a:rPr>
              <a:t> </a:t>
            </a:r>
            <a:r>
              <a:rPr lang="en-US" sz="2800" dirty="0" err="1">
                <a:solidFill>
                  <a:schemeClr val="bg1"/>
                </a:solidFill>
                <a:latin typeface="Times New Roman" charset="0"/>
              </a:rPr>
              <a:t>pangalan</a:t>
            </a:r>
            <a:r>
              <a:rPr lang="en-US" sz="2800" dirty="0">
                <a:solidFill>
                  <a:schemeClr val="bg1"/>
                </a:solidFill>
                <a:latin typeface="Times New Roman" charset="0"/>
              </a:rPr>
              <a:t>,</a:t>
            </a:r>
          </a:p>
          <a:p>
            <a:r>
              <a:rPr lang="en-US" sz="2800" dirty="0">
                <a:solidFill>
                  <a:schemeClr val="bg1"/>
                </a:solidFill>
                <a:latin typeface="Times New Roman" charset="0"/>
              </a:rPr>
              <a:t>	      at </a:t>
            </a:r>
            <a:r>
              <a:rPr lang="en-US" sz="2800" dirty="0" err="1">
                <a:solidFill>
                  <a:schemeClr val="bg1"/>
                </a:solidFill>
                <a:latin typeface="Times New Roman" charset="0"/>
              </a:rPr>
              <a:t>ikaw</a:t>
            </a:r>
            <a:r>
              <a:rPr lang="en-US" sz="2800" dirty="0">
                <a:solidFill>
                  <a:schemeClr val="bg1"/>
                </a:solidFill>
                <a:latin typeface="Times New Roman" charset="0"/>
              </a:rPr>
              <a:t> ay </a:t>
            </a:r>
            <a:r>
              <a:rPr lang="en-US" sz="2800" dirty="0" err="1">
                <a:solidFill>
                  <a:schemeClr val="bg1"/>
                </a:solidFill>
                <a:latin typeface="Times New Roman" charset="0"/>
              </a:rPr>
              <a:t>maging</a:t>
            </a:r>
            <a:r>
              <a:rPr lang="en-US" sz="2800" dirty="0">
                <a:solidFill>
                  <a:schemeClr val="bg1"/>
                </a:solidFill>
                <a:latin typeface="Times New Roman" charset="0"/>
              </a:rPr>
              <a:t> </a:t>
            </a:r>
            <a:r>
              <a:rPr lang="en-US" sz="2800" dirty="0" err="1">
                <a:solidFill>
                  <a:schemeClr val="bg1"/>
                </a:solidFill>
                <a:latin typeface="Times New Roman" charset="0"/>
              </a:rPr>
              <a:t>isang</a:t>
            </a:r>
            <a:r>
              <a:rPr lang="en-US" sz="2800" dirty="0">
                <a:solidFill>
                  <a:schemeClr val="bg1"/>
                </a:solidFill>
                <a:latin typeface="Times New Roman" charset="0"/>
              </a:rPr>
              <a:t> </a:t>
            </a:r>
            <a:r>
              <a:rPr lang="en-US" sz="2800" dirty="0" err="1">
                <a:solidFill>
                  <a:schemeClr val="bg1"/>
                </a:solidFill>
                <a:latin typeface="Times New Roman" charset="0"/>
              </a:rPr>
              <a:t>kapalaran</a:t>
            </a:r>
            <a:r>
              <a:rPr lang="en-US" sz="2800" dirty="0">
                <a:solidFill>
                  <a:schemeClr val="bg1"/>
                </a:solidFill>
                <a:latin typeface="Times New Roman" charset="0"/>
              </a:rPr>
              <a:t>.</a:t>
            </a:r>
          </a:p>
        </p:txBody>
      </p:sp>
      <p:sp>
        <p:nvSpPr>
          <p:cNvPr id="53251"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solidFill>
                  <a:schemeClr val="bg1"/>
                </a:solidFill>
                <a:latin typeface="Times New Roman" charset="0"/>
              </a:rPr>
              <a:t>	 </a:t>
            </a:r>
            <a:r>
              <a:rPr lang="en-US" sz="2800" baseline="30000" dirty="0">
                <a:solidFill>
                  <a:schemeClr val="bg1"/>
                </a:solidFill>
                <a:latin typeface="Times New Roman" charset="0"/>
              </a:rPr>
              <a:t>3</a:t>
            </a:r>
            <a:r>
              <a:rPr lang="en-US" sz="2800" dirty="0">
                <a:solidFill>
                  <a:schemeClr val="bg1"/>
                </a:solidFill>
                <a:latin typeface="Times New Roman" charset="0"/>
              </a:rPr>
              <a:t> At </a:t>
            </a:r>
            <a:r>
              <a:rPr lang="en-US" sz="2800" dirty="0" err="1">
                <a:solidFill>
                  <a:schemeClr val="bg1"/>
                </a:solidFill>
                <a:latin typeface="Times New Roman" charset="0"/>
              </a:rPr>
              <a:t>pagpapalain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mga</a:t>
            </a:r>
            <a:r>
              <a:rPr lang="en-US" sz="2800" dirty="0">
                <a:solidFill>
                  <a:schemeClr val="bg1"/>
                </a:solidFill>
                <a:latin typeface="Times New Roman" charset="0"/>
              </a:rPr>
              <a:t> </a:t>
            </a:r>
            <a:r>
              <a:rPr lang="en-US" sz="2800" dirty="0" err="1">
                <a:solidFill>
                  <a:schemeClr val="bg1"/>
                </a:solidFill>
                <a:latin typeface="Times New Roman" charset="0"/>
              </a:rPr>
              <a:t>magpapala</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t>
            </a:r>
            <a:r>
              <a:rPr lang="en-US" sz="2800" dirty="0" err="1">
                <a:solidFill>
                  <a:schemeClr val="bg1"/>
                </a:solidFill>
                <a:latin typeface="Times New Roman" charset="0"/>
              </a:rPr>
              <a:t>sumpain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mga</a:t>
            </a:r>
            <a:r>
              <a:rPr lang="en-US" sz="2800" dirty="0">
                <a:solidFill>
                  <a:schemeClr val="bg1"/>
                </a:solidFill>
                <a:latin typeface="Times New Roman" charset="0"/>
              </a:rPr>
              <a:t> </a:t>
            </a:r>
            <a:r>
              <a:rPr lang="en-US" sz="2800" dirty="0" err="1">
                <a:solidFill>
                  <a:schemeClr val="bg1"/>
                </a:solidFill>
                <a:latin typeface="Times New Roman" charset="0"/>
              </a:rPr>
              <a:t>susumpa</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t>
            </a:r>
            <a:r>
              <a:rPr lang="en-US" sz="2800" dirty="0" err="1">
                <a:solidFill>
                  <a:schemeClr val="bg1"/>
                </a:solidFill>
                <a:latin typeface="Times New Roman" charset="0"/>
              </a:rPr>
              <a:t>pagpapalain</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lahat</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angkan</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lupa</a:t>
            </a:r>
            <a:r>
              <a:rPr lang="en-US" sz="2800" dirty="0" smtClean="0">
                <a:solidFill>
                  <a:schemeClr val="bg1"/>
                </a:solidFill>
                <a:latin typeface="Times New Roman" charset="0"/>
              </a:rPr>
              <a:t>.</a:t>
            </a:r>
            <a:r>
              <a:rPr lang="en-US" altLang="ja-JP" sz="2800" dirty="0" smtClean="0">
                <a:solidFill>
                  <a:schemeClr val="bg1"/>
                </a:solidFill>
                <a:latin typeface="Times New Roman" charset="0"/>
              </a:rPr>
              <a:t>" </a:t>
            </a:r>
            <a:r>
              <a:rPr lang="en-US" altLang="ja-JP" sz="2800" dirty="0">
                <a:solidFill>
                  <a:schemeClr val="bg1"/>
                </a:solidFill>
                <a:latin typeface="Times New Roman" charset="0"/>
              </a:rPr>
              <a:t>(KJV)</a:t>
            </a:r>
            <a:endParaRPr lang="en-US" sz="2800" dirty="0">
              <a:solidFill>
                <a:schemeClr val="bg1"/>
              </a:solidFill>
              <a:latin typeface="Times New Roman" charset="0"/>
            </a:endParaRPr>
          </a:p>
        </p:txBody>
      </p:sp>
      <p:sp>
        <p:nvSpPr>
          <p:cNvPr id="477189" name="Text Box 5"/>
          <p:cNvSpPr txBox="1">
            <a:spLocks noChangeArrowheads="1"/>
          </p:cNvSpPr>
          <p:nvPr/>
        </p:nvSpPr>
        <p:spPr bwMode="auto">
          <a:xfrm>
            <a:off x="317500" y="1347788"/>
            <a:ext cx="8509000" cy="19208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chemeClr val="folHlink"/>
                </a:solidFill>
              </a:rPr>
              <a:t>May bisa pa ba ang mga salitang ito sa kasalukuyan gaya ng sa panahon ni Abraham?</a:t>
            </a:r>
          </a:p>
        </p:txBody>
      </p:sp>
      <p:sp>
        <p:nvSpPr>
          <p:cNvPr id="116742"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44</a:t>
            </a:r>
          </a:p>
        </p:txBody>
      </p:sp>
      <p:sp>
        <p:nvSpPr>
          <p:cNvPr id="477198" name="Text Box 14"/>
          <p:cNvSpPr txBox="1">
            <a:spLocks noChangeArrowheads="1"/>
          </p:cNvSpPr>
          <p:nvPr/>
        </p:nvSpPr>
        <p:spPr bwMode="auto">
          <a:xfrm>
            <a:off x="654050" y="3132138"/>
            <a:ext cx="7800975" cy="25304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000">
                <a:solidFill>
                  <a:schemeClr val="folHlink"/>
                </a:solidFill>
              </a:rPr>
              <a:t>KUNG HINDI…              may </a:t>
            </a:r>
            <a:r>
              <a:rPr lang="en-US" sz="4000" i="1">
                <a:solidFill>
                  <a:srgbClr val="99CCFF"/>
                </a:solidFill>
              </a:rPr>
              <a:t>iba pa bang bahagi </a:t>
            </a:r>
            <a:r>
              <a:rPr lang="en-US" sz="4000">
                <a:solidFill>
                  <a:schemeClr val="folHlink"/>
                </a:solidFill>
              </a:rPr>
              <a:t>sa kasulatan ng Biblia na ituturi mong wala nang bisa?</a:t>
            </a:r>
          </a:p>
        </p:txBody>
      </p:sp>
      <p:sp>
        <p:nvSpPr>
          <p:cNvPr id="116745"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ChangeArrowheads="1"/>
          </p:cNvSpPr>
          <p:nvPr/>
        </p:nvSpPr>
        <p:spPr bwMode="auto">
          <a:xfrm>
            <a:off x="674688" y="649288"/>
            <a:ext cx="8853487" cy="2284412"/>
          </a:xfrm>
          <a:prstGeom prst="rect">
            <a:avLst/>
          </a:prstGeom>
          <a:noFill/>
          <a:ln w="12700">
            <a:noFill/>
            <a:miter lim="800000"/>
            <a:headEnd/>
            <a:tailEnd/>
          </a:ln>
          <a:effectLst>
            <a:outerShdw dist="45791" dir="3378596" algn="ctr" rotWithShape="0">
              <a:schemeClr val="bg2"/>
            </a:outerShdw>
          </a:effectLst>
        </p:spPr>
        <p:txBody>
          <a:bodyPr lIns="90487" tIns="44450" rIns="90487" bIns="44450">
            <a:spAutoFit/>
          </a:bodyPr>
          <a:lstStyle/>
          <a:p>
            <a:endParaRPr lang="en-US" sz="3200" dirty="0">
              <a:solidFill>
                <a:schemeClr val="bg1"/>
              </a:solidFill>
              <a:latin typeface="Times New Roman" charset="0"/>
            </a:endParaRPr>
          </a:p>
          <a:p>
            <a:r>
              <a:rPr lang="en-US" sz="2800" dirty="0">
                <a:solidFill>
                  <a:schemeClr val="bg1"/>
                </a:solidFill>
                <a:latin typeface="Times New Roman" charset="0"/>
              </a:rPr>
              <a:t>	 </a:t>
            </a:r>
            <a:r>
              <a:rPr lang="en-US" sz="2800" baseline="30000" dirty="0">
                <a:solidFill>
                  <a:schemeClr val="bg1"/>
                </a:solidFill>
                <a:latin typeface="Times New Roman" charset="0"/>
              </a:rPr>
              <a:t>1</a:t>
            </a:r>
            <a:r>
              <a:rPr lang="en-US" sz="2400" dirty="0">
                <a:solidFill>
                  <a:schemeClr val="bg1"/>
                </a:solidFill>
                <a:latin typeface="Times New Roman" charset="0"/>
              </a:rPr>
              <a:t> </a:t>
            </a:r>
            <a:r>
              <a:rPr lang="en-US" sz="2800" dirty="0">
                <a:solidFill>
                  <a:schemeClr val="bg1"/>
                </a:solidFill>
                <a:latin typeface="Times New Roman" charset="0"/>
              </a:rPr>
              <a:t> </a:t>
            </a:r>
            <a:r>
              <a:rPr lang="en-US" sz="2800" dirty="0" err="1">
                <a:solidFill>
                  <a:schemeClr val="bg1"/>
                </a:solidFill>
                <a:latin typeface="Times New Roman" charset="0"/>
              </a:rPr>
              <a:t>Sinabi</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Panginoon</a:t>
            </a:r>
            <a:r>
              <a:rPr lang="en-US" sz="2800" dirty="0">
                <a:solidFill>
                  <a:schemeClr val="bg1"/>
                </a:solidFill>
                <a:latin typeface="Times New Roman" charset="0"/>
              </a:rPr>
              <a:t> </a:t>
            </a:r>
            <a:r>
              <a:rPr lang="en-US" sz="2800" dirty="0" err="1">
                <a:solidFill>
                  <a:schemeClr val="bg1"/>
                </a:solidFill>
                <a:latin typeface="Times New Roman" charset="0"/>
              </a:rPr>
              <a:t>kay</a:t>
            </a:r>
            <a:r>
              <a:rPr lang="en-US" sz="2800" dirty="0">
                <a:solidFill>
                  <a:schemeClr val="bg1"/>
                </a:solidFill>
                <a:latin typeface="Times New Roman" charset="0"/>
              </a:rPr>
              <a:t> Abram,</a:t>
            </a:r>
          </a:p>
          <a:p>
            <a:r>
              <a:rPr lang="en-US" sz="2800" dirty="0">
                <a:solidFill>
                  <a:schemeClr val="bg1"/>
                </a:solidFill>
                <a:latin typeface="Times New Roman" charset="0"/>
              </a:rPr>
              <a:t>        	</a:t>
            </a:r>
            <a:r>
              <a:rPr lang="en-US" altLang="ja-JP" sz="2800" dirty="0" smtClean="0">
                <a:solidFill>
                  <a:schemeClr val="bg1"/>
                </a:solidFill>
                <a:latin typeface="Times New Roman" charset="0"/>
              </a:rPr>
              <a:t>"</a:t>
            </a:r>
            <a:r>
              <a:rPr lang="en-US" altLang="ja-JP" sz="2800" dirty="0" err="1" smtClean="0">
                <a:solidFill>
                  <a:schemeClr val="bg1"/>
                </a:solidFill>
                <a:latin typeface="Times New Roman" charset="0"/>
              </a:rPr>
              <a:t>Umalis</a:t>
            </a:r>
            <a:r>
              <a:rPr lang="en-US" altLang="ja-JP" sz="2800" dirty="0" smtClean="0">
                <a:solidFill>
                  <a:schemeClr val="bg1"/>
                </a:solidFill>
                <a:latin typeface="Times New Roman" charset="0"/>
              </a:rPr>
              <a:t> </a:t>
            </a:r>
            <a:r>
              <a:rPr lang="en-US" altLang="ja-JP" sz="2800" dirty="0" err="1">
                <a:solidFill>
                  <a:schemeClr val="bg1"/>
                </a:solidFill>
                <a:latin typeface="Times New Roman" charset="0"/>
              </a:rPr>
              <a:t>ka</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lupain</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mga</a:t>
            </a:r>
            <a:r>
              <a:rPr lang="en-US" altLang="ja-JP" sz="2800" dirty="0">
                <a:solidFill>
                  <a:schemeClr val="bg1"/>
                </a:solidFill>
                <a:latin typeface="Times New Roman" charset="0"/>
              </a:rPr>
              <a:t> </a:t>
            </a:r>
            <a:r>
              <a:rPr lang="en-US" altLang="ja-JP" sz="2800" dirty="0" err="1">
                <a:solidFill>
                  <a:schemeClr val="bg1"/>
                </a:solidFill>
                <a:latin typeface="Times New Roman" charset="0"/>
              </a:rPr>
              <a:t>kamag-anak</a:t>
            </a:r>
            <a:r>
              <a:rPr lang="en-US" altLang="ja-JP" sz="2800" dirty="0">
                <a:solidFill>
                  <a:schemeClr val="bg1"/>
                </a:solidFill>
                <a:latin typeface="Times New Roman" charset="0"/>
              </a:rPr>
              <a:t>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bahay</a:t>
            </a:r>
            <a:r>
              <a:rPr lang="en-US" altLang="ja-JP" sz="2800" dirty="0">
                <a:solidFill>
                  <a:schemeClr val="bg1"/>
                </a:solidFill>
                <a:latin typeface="Times New Roman" charset="0"/>
              </a:rPr>
              <a:t> </a:t>
            </a:r>
            <a:r>
              <a:rPr lang="en-US" altLang="ja-JP" sz="2800" dirty="0" err="1">
                <a:solidFill>
                  <a:schemeClr val="bg1"/>
                </a:solidFill>
                <a:latin typeface="Times New Roman" charset="0"/>
              </a:rPr>
              <a:t>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ama</a:t>
            </a:r>
            <a:r>
              <a:rPr lang="en-US" altLang="ja-JP" sz="2800" dirty="0">
                <a:solidFill>
                  <a:schemeClr val="bg1"/>
                </a:solidFill>
                <a:latin typeface="Times New Roman" charset="0"/>
              </a:rPr>
              <a:t> na </a:t>
            </a:r>
            <a:r>
              <a:rPr lang="en-US" altLang="ja-JP" sz="2800" dirty="0" err="1">
                <a:solidFill>
                  <a:schemeClr val="bg1"/>
                </a:solidFill>
                <a:latin typeface="Times New Roman" charset="0"/>
              </a:rPr>
              <a:t>ikaw</a:t>
            </a:r>
            <a:r>
              <a:rPr lang="en-US" altLang="ja-JP" sz="2800" dirty="0">
                <a:solidFill>
                  <a:schemeClr val="bg1"/>
                </a:solidFill>
                <a:latin typeface="Times New Roman" charset="0"/>
              </a:rPr>
              <a:t> ay </a:t>
            </a:r>
            <a:r>
              <a:rPr lang="en-US" altLang="ja-JP" sz="2800" dirty="0" err="1">
                <a:solidFill>
                  <a:schemeClr val="bg1"/>
                </a:solidFill>
                <a:latin typeface="Times New Roman" charset="0"/>
              </a:rPr>
              <a:t>pasalupaing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ituturo</a:t>
            </a:r>
            <a:r>
              <a:rPr lang="en-US" altLang="ja-JP" sz="2800" dirty="0">
                <a:solidFill>
                  <a:schemeClr val="bg1"/>
                </a:solidFill>
                <a:latin typeface="Times New Roman" charset="0"/>
              </a:rPr>
              <a:t> </a:t>
            </a:r>
            <a:r>
              <a:rPr lang="en-US" altLang="ja-JP" sz="2800" dirty="0" err="1">
                <a:solidFill>
                  <a:schemeClr val="bg1"/>
                </a:solidFill>
                <a:latin typeface="Times New Roman" charset="0"/>
              </a:rPr>
              <a:t>ko</a:t>
            </a:r>
            <a:r>
              <a:rPr lang="en-US" altLang="ja-JP" sz="2800" dirty="0">
                <a:solidFill>
                  <a:schemeClr val="bg1"/>
                </a:solidFill>
                <a:latin typeface="Times New Roman" charset="0"/>
              </a:rPr>
              <a:t> </a:t>
            </a:r>
            <a:r>
              <a:rPr lang="en-US" altLang="ja-JP" sz="2800" dirty="0" err="1">
                <a:solidFill>
                  <a:schemeClr val="bg1"/>
                </a:solidFill>
                <a:latin typeface="Times New Roman" charset="0"/>
              </a:rPr>
              <a:t>sa</a:t>
            </a:r>
            <a:r>
              <a:rPr lang="en-US" altLang="ja-JP" sz="2800" dirty="0">
                <a:solidFill>
                  <a:schemeClr val="bg1"/>
                </a:solidFill>
                <a:latin typeface="Times New Roman" charset="0"/>
              </a:rPr>
              <a:t> </a:t>
            </a:r>
            <a:r>
              <a:rPr lang="en-US" altLang="ja-JP" sz="2800" dirty="0" err="1">
                <a:solidFill>
                  <a:schemeClr val="bg1"/>
                </a:solidFill>
                <a:latin typeface="Times New Roman" charset="0"/>
              </a:rPr>
              <a:t>iyo</a:t>
            </a:r>
            <a:r>
              <a:rPr lang="en-US" altLang="ja-JP" sz="2800" dirty="0">
                <a:solidFill>
                  <a:schemeClr val="bg1"/>
                </a:solidFill>
                <a:latin typeface="Times New Roman" charset="0"/>
              </a:rPr>
              <a:t> </a:t>
            </a:r>
            <a:endParaRPr lang="en-US" sz="2800" dirty="0">
              <a:solidFill>
                <a:schemeClr val="bg1"/>
              </a:solidFill>
              <a:latin typeface="Times New Roman" charset="0"/>
            </a:endParaRPr>
          </a:p>
        </p:txBody>
      </p:sp>
      <p:sp>
        <p:nvSpPr>
          <p:cNvPr id="53250" name="Text Box 13"/>
          <p:cNvSpPr txBox="1">
            <a:spLocks noChangeArrowheads="1"/>
          </p:cNvSpPr>
          <p:nvPr/>
        </p:nvSpPr>
        <p:spPr bwMode="auto">
          <a:xfrm>
            <a:off x="700088" y="2895600"/>
            <a:ext cx="813911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000" dirty="0">
                <a:solidFill>
                  <a:schemeClr val="bg1"/>
                </a:solidFill>
                <a:latin typeface="Times New Roman" charset="0"/>
              </a:rPr>
              <a:t>	 </a:t>
            </a:r>
            <a:r>
              <a:rPr lang="en-US" sz="2800" baseline="30000" dirty="0" smtClean="0">
                <a:solidFill>
                  <a:schemeClr val="bg1"/>
                </a:solidFill>
                <a:latin typeface="Times New Roman" charset="0"/>
              </a:rPr>
              <a:t>2</a:t>
            </a:r>
            <a:r>
              <a:rPr lang="en-US" altLang="ja-JP" sz="2800" dirty="0" smtClean="0">
                <a:solidFill>
                  <a:schemeClr val="bg1"/>
                </a:solidFill>
                <a:latin typeface="Times New Roman" charset="0"/>
              </a:rPr>
              <a:t>"at </a:t>
            </a:r>
            <a:r>
              <a:rPr lang="en-US" altLang="ja-JP" sz="2800" dirty="0" err="1">
                <a:solidFill>
                  <a:schemeClr val="bg1"/>
                </a:solidFill>
                <a:latin typeface="Times New Roman" charset="0"/>
              </a:rPr>
              <a:t>gagawin</a:t>
            </a:r>
            <a:r>
              <a:rPr lang="en-US" altLang="ja-JP" sz="2800" dirty="0">
                <a:solidFill>
                  <a:schemeClr val="bg1"/>
                </a:solidFill>
                <a:latin typeface="Times New Roman" charset="0"/>
              </a:rPr>
              <a:t> </a:t>
            </a:r>
            <a:r>
              <a:rPr lang="en-US" altLang="ja-JP" sz="2800" dirty="0" err="1">
                <a:solidFill>
                  <a:schemeClr val="bg1"/>
                </a:solidFill>
                <a:latin typeface="Times New Roman" charset="0"/>
              </a:rPr>
              <a:t>kitang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isang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malaking</a:t>
            </a:r>
            <a:r>
              <a:rPr lang="en-US" altLang="ja-JP" sz="2800" dirty="0">
                <a:solidFill>
                  <a:schemeClr val="bg1"/>
                </a:solidFill>
                <a:latin typeface="Times New Roman" charset="0"/>
              </a:rPr>
              <a:t> </a:t>
            </a:r>
            <a:r>
              <a:rPr lang="en-US" altLang="ja-JP" sz="2800" dirty="0" err="1">
                <a:solidFill>
                  <a:schemeClr val="bg1"/>
                </a:solidFill>
                <a:latin typeface="Times New Roman" charset="0"/>
              </a:rPr>
              <a:t>bansa</a:t>
            </a:r>
            <a:endParaRPr lang="en-US" altLang="ja-JP" sz="2800" dirty="0">
              <a:solidFill>
                <a:schemeClr val="bg1"/>
              </a:solidFill>
              <a:latin typeface="Times New Roman" charset="0"/>
            </a:endParaRPr>
          </a:p>
          <a:p>
            <a:r>
              <a:rPr lang="en-US" sz="2800" dirty="0">
                <a:solidFill>
                  <a:schemeClr val="bg1"/>
                </a:solidFill>
                <a:latin typeface="Times New Roman" charset="0"/>
              </a:rPr>
              <a:t>	      at </a:t>
            </a:r>
            <a:r>
              <a:rPr lang="en-US" sz="2800" dirty="0" err="1">
                <a:solidFill>
                  <a:schemeClr val="bg1"/>
                </a:solidFill>
                <a:latin typeface="Times New Roman" charset="0"/>
              </a:rPr>
              <a:t>ikaw</a:t>
            </a:r>
            <a:r>
              <a:rPr lang="en-US" sz="2800" dirty="0">
                <a:solidFill>
                  <a:schemeClr val="bg1"/>
                </a:solidFill>
                <a:latin typeface="Times New Roman" charset="0"/>
              </a:rPr>
              <a:t> ay </a:t>
            </a:r>
            <a:r>
              <a:rPr lang="en-US" sz="2800" dirty="0" err="1">
                <a:solidFill>
                  <a:schemeClr val="bg1"/>
                </a:solidFill>
                <a:latin typeface="Times New Roman" charset="0"/>
              </a:rPr>
              <a:t>aking</a:t>
            </a:r>
            <a:r>
              <a:rPr lang="en-US" sz="2800" dirty="0">
                <a:solidFill>
                  <a:schemeClr val="bg1"/>
                </a:solidFill>
                <a:latin typeface="Times New Roman" charset="0"/>
              </a:rPr>
              <a:t> </a:t>
            </a:r>
            <a:r>
              <a:rPr lang="en-US" sz="2800" dirty="0" err="1">
                <a:solidFill>
                  <a:schemeClr val="bg1"/>
                </a:solidFill>
                <a:latin typeface="Times New Roman" charset="0"/>
              </a:rPr>
              <a:t>pagpapalain</a:t>
            </a:r>
            <a:r>
              <a:rPr lang="en-US" sz="2800" dirty="0">
                <a:solidFill>
                  <a:schemeClr val="bg1"/>
                </a:solidFill>
                <a:latin typeface="Times New Roman" charset="0"/>
              </a:rPr>
              <a:t>;</a:t>
            </a:r>
          </a:p>
          <a:p>
            <a:r>
              <a:rPr lang="en-US" sz="2800" dirty="0">
                <a:solidFill>
                  <a:schemeClr val="bg1"/>
                </a:solidFill>
                <a:latin typeface="Times New Roman" charset="0"/>
              </a:rPr>
              <a:t>	   at </a:t>
            </a:r>
            <a:r>
              <a:rPr lang="en-US" sz="2800" dirty="0" err="1">
                <a:solidFill>
                  <a:schemeClr val="bg1"/>
                </a:solidFill>
                <a:latin typeface="Times New Roman" charset="0"/>
              </a:rPr>
              <a:t>padadakilain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iyong</a:t>
            </a:r>
            <a:r>
              <a:rPr lang="en-US" sz="2800" dirty="0">
                <a:solidFill>
                  <a:schemeClr val="bg1"/>
                </a:solidFill>
                <a:latin typeface="Times New Roman" charset="0"/>
              </a:rPr>
              <a:t> </a:t>
            </a:r>
            <a:r>
              <a:rPr lang="en-US" sz="2800" dirty="0" err="1">
                <a:solidFill>
                  <a:schemeClr val="bg1"/>
                </a:solidFill>
                <a:latin typeface="Times New Roman" charset="0"/>
              </a:rPr>
              <a:t>pangalan</a:t>
            </a:r>
            <a:r>
              <a:rPr lang="en-US" sz="2800" dirty="0">
                <a:solidFill>
                  <a:schemeClr val="bg1"/>
                </a:solidFill>
                <a:latin typeface="Times New Roman" charset="0"/>
              </a:rPr>
              <a:t>,</a:t>
            </a:r>
          </a:p>
          <a:p>
            <a:r>
              <a:rPr lang="en-US" sz="2800" dirty="0">
                <a:solidFill>
                  <a:schemeClr val="bg1"/>
                </a:solidFill>
                <a:latin typeface="Times New Roman" charset="0"/>
              </a:rPr>
              <a:t>	      at </a:t>
            </a:r>
            <a:r>
              <a:rPr lang="en-US" sz="2800" dirty="0" err="1">
                <a:solidFill>
                  <a:schemeClr val="bg1"/>
                </a:solidFill>
                <a:latin typeface="Times New Roman" charset="0"/>
              </a:rPr>
              <a:t>ikaw</a:t>
            </a:r>
            <a:r>
              <a:rPr lang="en-US" sz="2800" dirty="0">
                <a:solidFill>
                  <a:schemeClr val="bg1"/>
                </a:solidFill>
                <a:latin typeface="Times New Roman" charset="0"/>
              </a:rPr>
              <a:t> ay </a:t>
            </a:r>
            <a:r>
              <a:rPr lang="en-US" sz="2800" dirty="0" err="1">
                <a:solidFill>
                  <a:schemeClr val="bg1"/>
                </a:solidFill>
                <a:latin typeface="Times New Roman" charset="0"/>
              </a:rPr>
              <a:t>maging</a:t>
            </a:r>
            <a:r>
              <a:rPr lang="en-US" sz="2800" dirty="0">
                <a:solidFill>
                  <a:schemeClr val="bg1"/>
                </a:solidFill>
                <a:latin typeface="Times New Roman" charset="0"/>
              </a:rPr>
              <a:t> </a:t>
            </a:r>
            <a:r>
              <a:rPr lang="en-US" sz="2800" dirty="0" err="1">
                <a:solidFill>
                  <a:schemeClr val="bg1"/>
                </a:solidFill>
                <a:latin typeface="Times New Roman" charset="0"/>
              </a:rPr>
              <a:t>isang</a:t>
            </a:r>
            <a:r>
              <a:rPr lang="en-US" sz="2800" dirty="0">
                <a:solidFill>
                  <a:schemeClr val="bg1"/>
                </a:solidFill>
                <a:latin typeface="Times New Roman" charset="0"/>
              </a:rPr>
              <a:t> </a:t>
            </a:r>
            <a:r>
              <a:rPr lang="en-US" sz="2800" dirty="0" err="1">
                <a:solidFill>
                  <a:schemeClr val="bg1"/>
                </a:solidFill>
                <a:latin typeface="Times New Roman" charset="0"/>
              </a:rPr>
              <a:t>kapalaran</a:t>
            </a:r>
            <a:r>
              <a:rPr lang="en-US" sz="2800" dirty="0">
                <a:solidFill>
                  <a:schemeClr val="bg1"/>
                </a:solidFill>
                <a:latin typeface="Times New Roman" charset="0"/>
              </a:rPr>
              <a:t>.</a:t>
            </a:r>
          </a:p>
        </p:txBody>
      </p:sp>
      <p:sp>
        <p:nvSpPr>
          <p:cNvPr id="53251" name="Text Box 37"/>
          <p:cNvSpPr txBox="1">
            <a:spLocks noChangeArrowheads="1"/>
          </p:cNvSpPr>
          <p:nvPr/>
        </p:nvSpPr>
        <p:spPr bwMode="auto">
          <a:xfrm>
            <a:off x="706438" y="4657725"/>
            <a:ext cx="8437562" cy="180022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800" dirty="0">
                <a:solidFill>
                  <a:schemeClr val="bg1"/>
                </a:solidFill>
                <a:latin typeface="Times New Roman" charset="0"/>
              </a:rPr>
              <a:t>	 </a:t>
            </a:r>
            <a:r>
              <a:rPr lang="en-US" sz="2800" baseline="30000" dirty="0">
                <a:solidFill>
                  <a:schemeClr val="bg1"/>
                </a:solidFill>
                <a:latin typeface="Times New Roman" charset="0"/>
              </a:rPr>
              <a:t>3</a:t>
            </a:r>
            <a:r>
              <a:rPr lang="en-US" sz="2800" dirty="0">
                <a:solidFill>
                  <a:schemeClr val="bg1"/>
                </a:solidFill>
                <a:latin typeface="Times New Roman" charset="0"/>
              </a:rPr>
              <a:t> At </a:t>
            </a:r>
            <a:r>
              <a:rPr lang="en-US" sz="2800" dirty="0" err="1">
                <a:solidFill>
                  <a:schemeClr val="bg1"/>
                </a:solidFill>
                <a:latin typeface="Times New Roman" charset="0"/>
              </a:rPr>
              <a:t>pagpapalain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mga</a:t>
            </a:r>
            <a:r>
              <a:rPr lang="en-US" sz="2800" dirty="0">
                <a:solidFill>
                  <a:schemeClr val="bg1"/>
                </a:solidFill>
                <a:latin typeface="Times New Roman" charset="0"/>
              </a:rPr>
              <a:t> </a:t>
            </a:r>
            <a:r>
              <a:rPr lang="en-US" sz="2800" dirty="0" err="1">
                <a:solidFill>
                  <a:schemeClr val="bg1"/>
                </a:solidFill>
                <a:latin typeface="Times New Roman" charset="0"/>
              </a:rPr>
              <a:t>magpapala</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t>
            </a:r>
            <a:r>
              <a:rPr lang="en-US" sz="2800" dirty="0" err="1">
                <a:solidFill>
                  <a:schemeClr val="bg1"/>
                </a:solidFill>
                <a:latin typeface="Times New Roman" charset="0"/>
              </a:rPr>
              <a:t>sumpain</a:t>
            </a:r>
            <a:r>
              <a:rPr lang="en-US" sz="2800" dirty="0">
                <a:solidFill>
                  <a:schemeClr val="bg1"/>
                </a:solidFill>
                <a:latin typeface="Times New Roman" charset="0"/>
              </a:rPr>
              <a:t> </a:t>
            </a:r>
            <a:r>
              <a:rPr lang="en-US" sz="2800" dirty="0" err="1">
                <a:solidFill>
                  <a:schemeClr val="bg1"/>
                </a:solidFill>
                <a:latin typeface="Times New Roman" charset="0"/>
              </a:rPr>
              <a:t>ko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mga</a:t>
            </a:r>
            <a:r>
              <a:rPr lang="en-US" sz="2800" dirty="0">
                <a:solidFill>
                  <a:schemeClr val="bg1"/>
                </a:solidFill>
                <a:latin typeface="Times New Roman" charset="0"/>
              </a:rPr>
              <a:t> </a:t>
            </a:r>
            <a:r>
              <a:rPr lang="en-US" sz="2800" dirty="0" err="1">
                <a:solidFill>
                  <a:schemeClr val="bg1"/>
                </a:solidFill>
                <a:latin typeface="Times New Roman" charset="0"/>
              </a:rPr>
              <a:t>susumpa</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t>
            </a:r>
            <a:r>
              <a:rPr lang="en-US" sz="2800" dirty="0" err="1">
                <a:solidFill>
                  <a:schemeClr val="bg1"/>
                </a:solidFill>
                <a:latin typeface="Times New Roman" charset="0"/>
              </a:rPr>
              <a:t>pagpapalain</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iyo</a:t>
            </a:r>
            <a:r>
              <a:rPr lang="en-US" sz="2800" dirty="0">
                <a:solidFill>
                  <a:schemeClr val="bg1"/>
                </a:solidFill>
                <a:latin typeface="Times New Roman" charset="0"/>
              </a:rPr>
              <a:t> </a:t>
            </a:r>
            <a:r>
              <a:rPr lang="en-US" sz="2800" dirty="0" err="1">
                <a:solidFill>
                  <a:schemeClr val="bg1"/>
                </a:solidFill>
                <a:latin typeface="Times New Roman" charset="0"/>
              </a:rPr>
              <a:t>ang</a:t>
            </a:r>
            <a:r>
              <a:rPr lang="en-US" sz="2800" dirty="0">
                <a:solidFill>
                  <a:schemeClr val="bg1"/>
                </a:solidFill>
                <a:latin typeface="Times New Roman" charset="0"/>
              </a:rPr>
              <a:t> </a:t>
            </a:r>
            <a:r>
              <a:rPr lang="en-US" sz="2800" dirty="0" err="1">
                <a:solidFill>
                  <a:schemeClr val="bg1"/>
                </a:solidFill>
                <a:latin typeface="Times New Roman" charset="0"/>
              </a:rPr>
              <a:t>lahat</a:t>
            </a:r>
            <a:r>
              <a:rPr lang="en-US" sz="2800" dirty="0">
                <a:solidFill>
                  <a:schemeClr val="bg1"/>
                </a:solidFill>
                <a:latin typeface="Times New Roman" charset="0"/>
              </a:rPr>
              <a:t> </a:t>
            </a:r>
            <a:r>
              <a:rPr lang="en-US" sz="2800" dirty="0" err="1">
                <a:solidFill>
                  <a:schemeClr val="bg1"/>
                </a:solidFill>
                <a:latin typeface="Times New Roman" charset="0"/>
              </a:rPr>
              <a:t>ng</a:t>
            </a:r>
            <a:r>
              <a:rPr lang="en-US" sz="2800" dirty="0">
                <a:solidFill>
                  <a:schemeClr val="bg1"/>
                </a:solidFill>
                <a:latin typeface="Times New Roman" charset="0"/>
              </a:rPr>
              <a:t> </a:t>
            </a:r>
            <a:r>
              <a:rPr lang="en-US" sz="2800" dirty="0" err="1">
                <a:solidFill>
                  <a:schemeClr val="bg1"/>
                </a:solidFill>
                <a:latin typeface="Times New Roman" charset="0"/>
              </a:rPr>
              <a:t>angkan</a:t>
            </a:r>
            <a:r>
              <a:rPr lang="en-US" sz="2800" dirty="0">
                <a:solidFill>
                  <a:schemeClr val="bg1"/>
                </a:solidFill>
                <a:latin typeface="Times New Roman" charset="0"/>
              </a:rPr>
              <a:t> </a:t>
            </a:r>
            <a:r>
              <a:rPr lang="en-US" sz="2800" dirty="0" err="1">
                <a:solidFill>
                  <a:schemeClr val="bg1"/>
                </a:solidFill>
                <a:latin typeface="Times New Roman" charset="0"/>
              </a:rPr>
              <a:t>sa</a:t>
            </a:r>
            <a:r>
              <a:rPr lang="en-US" sz="2800" dirty="0">
                <a:solidFill>
                  <a:schemeClr val="bg1"/>
                </a:solidFill>
                <a:latin typeface="Times New Roman" charset="0"/>
              </a:rPr>
              <a:t> </a:t>
            </a:r>
            <a:r>
              <a:rPr lang="en-US" sz="2800" dirty="0" err="1">
                <a:solidFill>
                  <a:schemeClr val="bg1"/>
                </a:solidFill>
                <a:latin typeface="Times New Roman" charset="0"/>
              </a:rPr>
              <a:t>lupa</a:t>
            </a:r>
            <a:r>
              <a:rPr lang="en-US" sz="2800" dirty="0" smtClean="0">
                <a:solidFill>
                  <a:schemeClr val="bg1"/>
                </a:solidFill>
                <a:latin typeface="Times New Roman" charset="0"/>
              </a:rPr>
              <a:t>.</a:t>
            </a:r>
            <a:r>
              <a:rPr lang="en-US" altLang="ja-JP" sz="2800" dirty="0" smtClean="0">
                <a:solidFill>
                  <a:schemeClr val="bg1"/>
                </a:solidFill>
                <a:latin typeface="Times New Roman" charset="0"/>
              </a:rPr>
              <a:t>" </a:t>
            </a:r>
            <a:r>
              <a:rPr lang="en-US" altLang="ja-JP" sz="2800" dirty="0">
                <a:solidFill>
                  <a:schemeClr val="bg1"/>
                </a:solidFill>
                <a:latin typeface="Times New Roman" charset="0"/>
              </a:rPr>
              <a:t>(KJV)</a:t>
            </a:r>
            <a:endParaRPr lang="en-US" sz="2800" dirty="0">
              <a:solidFill>
                <a:schemeClr val="bg1"/>
              </a:solidFill>
              <a:latin typeface="Times New Roman" charset="0"/>
            </a:endParaRPr>
          </a:p>
        </p:txBody>
      </p:sp>
      <p:sp>
        <p:nvSpPr>
          <p:cNvPr id="118789"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45</a:t>
            </a:r>
          </a:p>
        </p:txBody>
      </p:sp>
      <p:sp>
        <p:nvSpPr>
          <p:cNvPr id="118791"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10" name="Rectangle 9"/>
          <p:cNvSpPr>
            <a:spLocks noChangeArrowheads="1"/>
          </p:cNvSpPr>
          <p:nvPr/>
        </p:nvSpPr>
        <p:spPr bwMode="auto">
          <a:xfrm>
            <a:off x="542925" y="3175"/>
            <a:ext cx="8058150" cy="10636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3200">
                <a:solidFill>
                  <a:srgbClr val="DDEE5E"/>
                </a:solidFill>
                <a:latin typeface="Times New Roman" charset="0"/>
              </a:rPr>
              <a:t>Genesis 12: 1-3</a:t>
            </a:r>
          </a:p>
          <a:p>
            <a:pPr algn="ctr"/>
            <a:r>
              <a:rPr lang="en-US" sz="3200">
                <a:solidFill>
                  <a:srgbClr val="DDEE5E"/>
                </a:solidFill>
                <a:latin typeface="Times New Roman" charset="0"/>
              </a:rPr>
              <a:t>ANG MGA PANGAKO KAY ABRAHAM</a:t>
            </a:r>
          </a:p>
        </p:txBody>
      </p:sp>
      <p:sp>
        <p:nvSpPr>
          <p:cNvPr id="12" name="Text Box 8"/>
          <p:cNvSpPr txBox="1">
            <a:spLocks noChangeArrowheads="1"/>
          </p:cNvSpPr>
          <p:nvPr/>
        </p:nvSpPr>
        <p:spPr bwMode="auto">
          <a:xfrm>
            <a:off x="1042988" y="2144713"/>
            <a:ext cx="7426325" cy="28352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6000">
                <a:solidFill>
                  <a:srgbClr val="FFFF00"/>
                </a:solidFill>
              </a:rPr>
              <a:t>KUNG GAYUN, MAYROON PA BANG IBA?</a:t>
            </a:r>
          </a:p>
        </p:txBody>
      </p:sp>
      <p:sp>
        <p:nvSpPr>
          <p:cNvPr id="11" name="Text Box 16"/>
          <p:cNvSpPr txBox="1">
            <a:spLocks noChangeArrowheads="1"/>
          </p:cNvSpPr>
          <p:nvPr/>
        </p:nvSpPr>
        <p:spPr bwMode="auto">
          <a:xfrm>
            <a:off x="455613" y="1501775"/>
            <a:ext cx="8416925" cy="3016250"/>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9000">
                <a:solidFill>
                  <a:srgbClr val="FC0000"/>
                </a:solidFill>
                <a:latin typeface="Arial" charset="0"/>
              </a:rPr>
              <a:t>Meron!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0834"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529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20837"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0838"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0839"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0840"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0841"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0842"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61" name="Rectangle 17"/>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13:15</a:t>
            </a: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12:1</a:t>
            </a: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12:2</a:t>
            </a: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a:t>
            </a:r>
            <a:r>
              <a:rPr lang="en-US" sz="2000" dirty="0">
                <a:latin typeface="Helvetica" charset="0"/>
              </a:rPr>
              <a:t>12:3</a:t>
            </a: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18171" name="Rectangle 27"/>
          <p:cNvSpPr>
            <a:spLocks noChangeArrowheads="1"/>
          </p:cNvSpPr>
          <p:nvPr/>
        </p:nvSpPr>
        <p:spPr bwMode="auto">
          <a:xfrm>
            <a:off x="4572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latin typeface="Helvetica" charset="0"/>
              </a:rPr>
              <a:t>WALANG KATAPUSAN</a:t>
            </a:r>
          </a:p>
        </p:txBody>
      </p:sp>
      <p:grpSp>
        <p:nvGrpSpPr>
          <p:cNvPr id="120849" name="Group 31"/>
          <p:cNvGrpSpPr>
            <a:grpSpLocks/>
          </p:cNvGrpSpPr>
          <p:nvPr/>
        </p:nvGrpSpPr>
        <p:grpSpPr bwMode="auto">
          <a:xfrm>
            <a:off x="190500" y="1152525"/>
            <a:ext cx="307975" cy="4992688"/>
            <a:chOff x="120" y="726"/>
            <a:chExt cx="194" cy="3145"/>
          </a:xfrm>
        </p:grpSpPr>
        <p:sp>
          <p:nvSpPr>
            <p:cNvPr id="120860"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0861"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0862"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0863"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46</a:t>
            </a:r>
          </a:p>
        </p:txBody>
      </p:sp>
      <p:sp>
        <p:nvSpPr>
          <p:cNvPr id="120851"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32"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LUPA</a:t>
            </a:r>
          </a:p>
        </p:txBody>
      </p:sp>
      <p:sp>
        <p:nvSpPr>
          <p:cNvPr id="33"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BINHI</a:t>
            </a:r>
          </a:p>
        </p:txBody>
      </p:sp>
      <p:sp>
        <p:nvSpPr>
          <p:cNvPr id="34"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BIYAYA</a:t>
            </a:r>
          </a:p>
        </p:txBody>
      </p:sp>
      <p:sp>
        <p:nvSpPr>
          <p:cNvPr id="55319" name="Rectangle 20"/>
          <p:cNvSpPr>
            <a:spLocks noChangeArrowheads="1"/>
          </p:cNvSpPr>
          <p:nvPr/>
        </p:nvSpPr>
        <p:spPr bwMode="auto">
          <a:xfrm>
            <a:off x="315913" y="6061075"/>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dirty="0" err="1">
                <a:solidFill>
                  <a:srgbClr val="FFFF39"/>
                </a:solidFill>
                <a:latin typeface="Helvetica" charset="0"/>
              </a:rPr>
              <a:t>Ang</a:t>
            </a:r>
            <a:r>
              <a:rPr lang="en-US" sz="2400" i="1" dirty="0">
                <a:solidFill>
                  <a:srgbClr val="FFFF39"/>
                </a:solidFill>
                <a:latin typeface="Helvetica" charset="0"/>
              </a:rPr>
              <a:t> </a:t>
            </a:r>
            <a:r>
              <a:rPr lang="en-US" sz="2400" i="1" dirty="0" err="1">
                <a:solidFill>
                  <a:srgbClr val="FFFF39"/>
                </a:solidFill>
                <a:latin typeface="Helvetica" charset="0"/>
              </a:rPr>
              <a:t>Pinaka</a:t>
            </a:r>
            <a:r>
              <a:rPr lang="en-US" sz="2400" i="1" dirty="0" smtClean="0">
                <a:solidFill>
                  <a:srgbClr val="FFFF39"/>
                </a:solidFill>
                <a:latin typeface="Helvetica" charset="0"/>
              </a:rPr>
              <a:t>-</a:t>
            </a:r>
            <a:r>
              <a:rPr lang="en-US" altLang="ja-JP" sz="2400" i="1" dirty="0" smtClean="0">
                <a:solidFill>
                  <a:srgbClr val="FFFF39"/>
                </a:solidFill>
                <a:latin typeface="Helvetica" charset="0"/>
              </a:rPr>
              <a:t>"</a:t>
            </a:r>
            <a:r>
              <a:rPr lang="en-US" altLang="ja-JP" sz="2400" i="1" dirty="0" err="1" smtClean="0">
                <a:solidFill>
                  <a:srgbClr val="FFFF39"/>
                </a:solidFill>
                <a:latin typeface="Helvetica" charset="0"/>
              </a:rPr>
              <a:t>gulugud</a:t>
            </a:r>
            <a:r>
              <a:rPr lang="en-US" altLang="ja-JP" sz="2400" i="1" dirty="0" smtClean="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pagpapahayag</a:t>
            </a:r>
            <a:r>
              <a:rPr lang="en-US" altLang="ja-JP" sz="2400" i="1" dirty="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Biblia</a:t>
            </a:r>
            <a:endParaRPr lang="en-US" sz="2400" i="1" dirty="0">
              <a:solidFill>
                <a:srgbClr val="FFFF39"/>
              </a:solidFill>
              <a:latin typeface="Helvetica" charset="0"/>
            </a:endParaRPr>
          </a:p>
        </p:txBody>
      </p:sp>
      <p:sp>
        <p:nvSpPr>
          <p:cNvPr id="55320" name="Rectangle 4"/>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
        <p:nvSpPr>
          <p:cNvPr id="37" name="Rectangle 5"/>
          <p:cNvSpPr>
            <a:spLocks noChangeArrowheads="1"/>
          </p:cNvSpPr>
          <p:nvPr/>
        </p:nvSpPr>
        <p:spPr bwMode="auto">
          <a:xfrm>
            <a:off x="463550" y="681038"/>
            <a:ext cx="2111375" cy="156709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Panawagan</a:t>
            </a:r>
            <a:r>
              <a:rPr lang="en-US" sz="2400" dirty="0">
                <a:solidFill>
                  <a:srgbClr val="FD2558"/>
                </a:solidFill>
                <a:latin typeface="Helvetica" charset="0"/>
              </a:rPr>
              <a:t> </a:t>
            </a:r>
            <a:r>
              <a:rPr lang="en-US" sz="2400" dirty="0" err="1">
                <a:solidFill>
                  <a:srgbClr val="FD2558"/>
                </a:solidFill>
                <a:latin typeface="Helvetica" charset="0"/>
              </a:rPr>
              <a:t>kay</a:t>
            </a:r>
            <a:r>
              <a:rPr lang="en-US" sz="2400" dirty="0">
                <a:solidFill>
                  <a:srgbClr val="FD2558"/>
                </a:solidFill>
                <a:latin typeface="Helvetica" charset="0"/>
              </a:rPr>
              <a:t> Abraham        </a:t>
            </a:r>
            <a:r>
              <a:rPr lang="en-US" sz="2400" dirty="0">
                <a:latin typeface="Helvetica" charset="0"/>
              </a:rPr>
              <a:t> </a:t>
            </a:r>
            <a:r>
              <a:rPr lang="en-US" sz="2400" dirty="0" smtClean="0">
                <a:latin typeface="Helvetica" charset="0"/>
              </a:rPr>
              <a:t>Gen. </a:t>
            </a:r>
            <a:r>
              <a:rPr lang="en-US" sz="2400" dirty="0">
                <a:latin typeface="Helvetica" charset="0"/>
              </a:rPr>
              <a:t>12:1-3</a:t>
            </a:r>
          </a:p>
        </p:txBody>
      </p:sp>
      <p:sp>
        <p:nvSpPr>
          <p:cNvPr id="55322" name="Text Box 13"/>
          <p:cNvSpPr txBox="1">
            <a:spLocks noChangeArrowheads="1"/>
          </p:cNvSpPr>
          <p:nvPr/>
        </p:nvSpPr>
        <p:spPr bwMode="auto">
          <a:xfrm>
            <a:off x="6726238" y="665163"/>
            <a:ext cx="2193925" cy="83099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Tipan</a:t>
            </a:r>
            <a:r>
              <a:rPr lang="en-US" sz="2400" dirty="0">
                <a:solidFill>
                  <a:srgbClr val="FD2558"/>
                </a:solidFill>
                <a:latin typeface="Helvetica" charset="0"/>
              </a:rPr>
              <a:t> </a:t>
            </a:r>
            <a:r>
              <a:rPr lang="en-US" sz="2400" dirty="0" smtClean="0">
                <a:latin typeface="Helvetica" charset="0"/>
              </a:rPr>
              <a:t>Gen. </a:t>
            </a:r>
            <a:r>
              <a:rPr lang="en-US" sz="2400" dirty="0">
                <a:latin typeface="Helvetica" charset="0"/>
              </a:rPr>
              <a:t>15:9-18</a:t>
            </a:r>
            <a:endParaRPr lang="en-US" sz="2000" b="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649288" y="739775"/>
            <a:ext cx="7991475" cy="1462088"/>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spcBef>
                <a:spcPct val="50000"/>
              </a:spcBef>
            </a:pPr>
            <a:r>
              <a:rPr lang="en-US" sz="3600" i="1">
                <a:solidFill>
                  <a:schemeClr val="tx2"/>
                </a:solidFill>
                <a:latin typeface="Times New Roman" charset="0"/>
              </a:rPr>
              <a:t>WALANG KATAPUSAN</a:t>
            </a:r>
            <a:r>
              <a:rPr lang="en-US" sz="3600" i="1">
                <a:latin typeface="Times New Roman" charset="0"/>
              </a:rPr>
              <a:t>...Genesis 13:15</a:t>
            </a:r>
          </a:p>
          <a:p>
            <a:pPr>
              <a:spcBef>
                <a:spcPct val="50000"/>
              </a:spcBef>
            </a:pPr>
            <a:endParaRPr lang="en-US" sz="3600" i="1">
              <a:latin typeface="Times New Roman" charset="0"/>
            </a:endParaRPr>
          </a:p>
        </p:txBody>
      </p:sp>
      <p:sp>
        <p:nvSpPr>
          <p:cNvPr id="56322" name="Rectangle 3"/>
          <p:cNvSpPr>
            <a:spLocks noChangeArrowheads="1"/>
          </p:cNvSpPr>
          <p:nvPr/>
        </p:nvSpPr>
        <p:spPr bwMode="auto">
          <a:xfrm>
            <a:off x="1450975" y="1009650"/>
            <a:ext cx="6683375" cy="46609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000" b="0" i="1" dirty="0">
              <a:latin typeface="Times New Roman" charset="0"/>
            </a:endParaRPr>
          </a:p>
          <a:p>
            <a:pPr>
              <a:spcBef>
                <a:spcPct val="50000"/>
              </a:spcBef>
            </a:pPr>
            <a:endParaRPr lang="en-US" sz="4000" dirty="0">
              <a:solidFill>
                <a:srgbClr val="FFFF57"/>
              </a:solidFill>
              <a:latin typeface="Times New Roman" charset="0"/>
            </a:endParaRPr>
          </a:p>
          <a:p>
            <a:pPr>
              <a:spcBef>
                <a:spcPct val="50000"/>
              </a:spcBef>
            </a:pPr>
            <a:r>
              <a:rPr lang="en-US" sz="4400" baseline="32000" dirty="0" smtClean="0">
                <a:latin typeface="Times New Roman" charset="0"/>
              </a:rPr>
              <a:t>15</a:t>
            </a:r>
            <a:r>
              <a:rPr lang="en-US" sz="4000" dirty="0" smtClean="0">
                <a:latin typeface="Times New Roman" charset="0"/>
              </a:rPr>
              <a:t>Sapagka</a:t>
            </a:r>
            <a:r>
              <a:rPr lang="fr-FR" altLang="ja-JP" sz="4000" dirty="0" smtClean="0">
                <a:latin typeface="Times New Roman" charset="0"/>
              </a:rPr>
              <a:t>'</a:t>
            </a:r>
            <a:r>
              <a:rPr lang="en-US" altLang="ja-JP" sz="4000" dirty="0" smtClean="0">
                <a:latin typeface="Times New Roman" charset="0"/>
              </a:rPr>
              <a:t>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buong</a:t>
            </a:r>
            <a:r>
              <a:rPr lang="en-US" altLang="ja-JP" sz="4000" dirty="0">
                <a:latin typeface="Times New Roman" charset="0"/>
              </a:rPr>
              <a:t> </a:t>
            </a:r>
            <a:r>
              <a:rPr lang="en-US" altLang="ja-JP" sz="4000" dirty="0" err="1">
                <a:latin typeface="Times New Roman" charset="0"/>
              </a:rPr>
              <a:t>lupaing</a:t>
            </a:r>
            <a:r>
              <a:rPr lang="en-US" altLang="ja-JP" sz="4000" dirty="0">
                <a:latin typeface="Times New Roman" charset="0"/>
              </a:rPr>
              <a:t> </a:t>
            </a:r>
            <a:r>
              <a:rPr lang="en-US" altLang="ja-JP" sz="4000" dirty="0" err="1">
                <a:latin typeface="Times New Roman" charset="0"/>
              </a:rPr>
              <a:t>iyong</a:t>
            </a:r>
            <a:r>
              <a:rPr lang="en-US" altLang="ja-JP" sz="4000" dirty="0">
                <a:latin typeface="Times New Roman" charset="0"/>
              </a:rPr>
              <a:t> </a:t>
            </a:r>
            <a:r>
              <a:rPr lang="en-US" altLang="ja-JP" sz="4000" dirty="0" err="1">
                <a:latin typeface="Times New Roman" charset="0"/>
              </a:rPr>
              <a:t>natatanaw</a:t>
            </a:r>
            <a:r>
              <a:rPr lang="en-US" altLang="ja-JP" sz="4000" dirty="0">
                <a:latin typeface="Times New Roman" charset="0"/>
              </a:rPr>
              <a:t> ay </a:t>
            </a:r>
            <a:r>
              <a:rPr lang="en-US" altLang="ja-JP" sz="4000" dirty="0" err="1">
                <a:latin typeface="Times New Roman" charset="0"/>
              </a:rPr>
              <a:t>ibibigay</a:t>
            </a:r>
            <a:r>
              <a:rPr lang="en-US" altLang="ja-JP" sz="4000" dirty="0">
                <a:latin typeface="Times New Roman" charset="0"/>
              </a:rPr>
              <a:t> </a:t>
            </a:r>
            <a:r>
              <a:rPr lang="en-US" altLang="ja-JP" sz="4000" dirty="0" err="1">
                <a:latin typeface="Times New Roman" charset="0"/>
              </a:rPr>
              <a:t>ko</a:t>
            </a:r>
            <a:r>
              <a:rPr lang="en-US" altLang="ja-JP" sz="4000" dirty="0">
                <a:latin typeface="Times New Roman" charset="0"/>
              </a:rPr>
              <a:t> </a:t>
            </a:r>
            <a:r>
              <a:rPr lang="en-US" altLang="ja-JP" sz="4000" dirty="0" err="1">
                <a:latin typeface="Times New Roman" charset="0"/>
              </a:rPr>
              <a:t>sa</a:t>
            </a:r>
            <a:r>
              <a:rPr lang="en-US" altLang="ja-JP" sz="4000" dirty="0">
                <a:latin typeface="Times New Roman" charset="0"/>
              </a:rPr>
              <a:t> </a:t>
            </a:r>
            <a:r>
              <a:rPr lang="en-US" altLang="ja-JP" sz="4000" dirty="0" err="1">
                <a:latin typeface="Times New Roman" charset="0"/>
              </a:rPr>
              <a:t>iyo</a:t>
            </a:r>
            <a:r>
              <a:rPr lang="en-US" altLang="ja-JP" sz="4000" dirty="0">
                <a:latin typeface="Times New Roman" charset="0"/>
              </a:rPr>
              <a:t>, at </a:t>
            </a:r>
            <a:r>
              <a:rPr lang="en-US" altLang="ja-JP" sz="4000" dirty="0" err="1">
                <a:latin typeface="Times New Roman" charset="0"/>
              </a:rPr>
              <a:t>sa</a:t>
            </a:r>
            <a:r>
              <a:rPr lang="en-US" altLang="ja-JP" sz="4000" dirty="0">
                <a:latin typeface="Times New Roman" charset="0"/>
              </a:rPr>
              <a:t> </a:t>
            </a:r>
            <a:r>
              <a:rPr lang="en-US" altLang="ja-JP" sz="4000" dirty="0" err="1">
                <a:latin typeface="Times New Roman" charset="0"/>
              </a:rPr>
              <a:t>iyong</a:t>
            </a:r>
            <a:r>
              <a:rPr lang="en-US" altLang="ja-JP" sz="4000" dirty="0">
                <a:latin typeface="Times New Roman" charset="0"/>
              </a:rPr>
              <a:t> </a:t>
            </a:r>
            <a:r>
              <a:rPr lang="en-US" altLang="ja-JP" sz="4000" dirty="0" err="1">
                <a:latin typeface="Times New Roman" charset="0"/>
              </a:rPr>
              <a:t>binhi</a:t>
            </a:r>
            <a:r>
              <a:rPr lang="en-US" altLang="ja-JP" sz="4000" dirty="0">
                <a:latin typeface="Times New Roman" charset="0"/>
              </a:rPr>
              <a:t> </a:t>
            </a:r>
            <a:r>
              <a:rPr lang="en-US" altLang="ja-JP" sz="4000" dirty="0" err="1">
                <a:solidFill>
                  <a:srgbClr val="FB2E05"/>
                </a:solidFill>
                <a:latin typeface="Times New Roman" charset="0"/>
              </a:rPr>
              <a:t>magpakaylan</a:t>
            </a:r>
            <a:r>
              <a:rPr lang="en-US" altLang="ja-JP" sz="4000" dirty="0">
                <a:solidFill>
                  <a:srgbClr val="FB2E05"/>
                </a:solidFill>
                <a:latin typeface="Times New Roman" charset="0"/>
              </a:rPr>
              <a:t> man</a:t>
            </a:r>
            <a:r>
              <a:rPr lang="en-US" altLang="ja-JP" sz="4000" dirty="0">
                <a:latin typeface="Times New Roman" charset="0"/>
              </a:rPr>
              <a:t>.</a:t>
            </a:r>
            <a:r>
              <a:rPr lang="en-US" altLang="ja-JP" sz="4000" dirty="0">
                <a:solidFill>
                  <a:srgbClr val="F32B2B"/>
                </a:solidFill>
                <a:latin typeface="Times New Roman" charset="0"/>
              </a:rPr>
              <a:t> </a:t>
            </a:r>
            <a:r>
              <a:rPr lang="en-US" altLang="ja-JP" sz="4000" dirty="0">
                <a:latin typeface="Times New Roman" charset="0"/>
              </a:rPr>
              <a:t>	            (KJV)</a:t>
            </a:r>
            <a:endParaRPr lang="en-US" sz="4000" dirty="0">
              <a:latin typeface="Times New Roman" charset="0"/>
            </a:endParaRPr>
          </a:p>
        </p:txBody>
      </p:sp>
      <p:sp>
        <p:nvSpPr>
          <p:cNvPr id="94213" name="Oval 5"/>
          <p:cNvSpPr>
            <a:spLocks noChangeArrowheads="1"/>
          </p:cNvSpPr>
          <p:nvPr/>
        </p:nvSpPr>
        <p:spPr bwMode="auto">
          <a:xfrm>
            <a:off x="2628900" y="4406900"/>
            <a:ext cx="4394200" cy="736600"/>
          </a:xfrm>
          <a:prstGeom prst="ellipse">
            <a:avLst/>
          </a:prstGeom>
          <a:noFill/>
          <a:ln w="76200">
            <a:solidFill>
              <a:srgbClr val="FF0F07"/>
            </a:solidFill>
            <a:round/>
            <a:headEnd/>
            <a:tailEnd/>
          </a:ln>
          <a:effectLst>
            <a:outerShdw dist="68392" dir="4091915" algn="ctr" rotWithShape="0">
              <a:schemeClr val="bg2"/>
            </a:outerShdw>
          </a:effectLst>
        </p:spPr>
        <p:txBody>
          <a:bodyPr wrap="none" anchor="ctr"/>
          <a:lstStyle/>
          <a:p>
            <a:endParaRPr lang="en-AU"/>
          </a:p>
        </p:txBody>
      </p:sp>
      <p:sp>
        <p:nvSpPr>
          <p:cNvPr id="122885"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47</a:t>
            </a:r>
          </a:p>
        </p:txBody>
      </p:sp>
      <p:sp>
        <p:nvSpPr>
          <p:cNvPr id="122887"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734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24933"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4"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5"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6"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7"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24938"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9185" name="Rectangle 17"/>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13</a:t>
            </a:r>
            <a:r>
              <a:rPr lang="en-US" sz="2000" dirty="0">
                <a:latin typeface="Helvetica" charset="0"/>
              </a:rPr>
              <a:t>:15</a:t>
            </a:r>
          </a:p>
        </p:txBody>
      </p:sp>
      <p:sp>
        <p:nvSpPr>
          <p:cNvPr id="519186" name="Rectangle 18"/>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:1</a:t>
            </a:r>
          </a:p>
        </p:txBody>
      </p:sp>
      <p:sp>
        <p:nvSpPr>
          <p:cNvPr id="519187" name="Rectangle 19"/>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:2</a:t>
            </a:r>
          </a:p>
        </p:txBody>
      </p:sp>
      <p:sp>
        <p:nvSpPr>
          <p:cNvPr id="519188" name="Rectangle 20"/>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:3</a:t>
            </a:r>
          </a:p>
        </p:txBody>
      </p:sp>
      <p:sp>
        <p:nvSpPr>
          <p:cNvPr id="519189" name="Rectangle 21"/>
          <p:cNvSpPr>
            <a:spLocks noChangeArrowheads="1"/>
          </p:cNvSpPr>
          <p:nvPr/>
        </p:nvSpPr>
        <p:spPr bwMode="auto">
          <a:xfrm>
            <a:off x="34591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2000" dirty="0" smtClean="0">
                <a:latin typeface="Helvetica" charset="0"/>
              </a:rPr>
              <a:t>Gen. 13</a:t>
            </a:r>
            <a:r>
              <a:rPr lang="en-US" sz="2000" dirty="0">
                <a:latin typeface="Helvetica" charset="0"/>
              </a:rPr>
              <a:t>:14-16</a:t>
            </a:r>
          </a:p>
        </p:txBody>
      </p:sp>
      <p:sp>
        <p:nvSpPr>
          <p:cNvPr id="519192"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19194"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19196" name="Rectangle 28"/>
          <p:cNvSpPr>
            <a:spLocks noChangeArrowheads="1"/>
          </p:cNvSpPr>
          <p:nvPr/>
        </p:nvSpPr>
        <p:spPr bwMode="auto">
          <a:xfrm>
            <a:off x="35083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latin typeface="Helvetica" charset="0"/>
              </a:rPr>
              <a:t>LITERAL</a:t>
            </a:r>
          </a:p>
        </p:txBody>
      </p:sp>
      <p:grpSp>
        <p:nvGrpSpPr>
          <p:cNvPr id="124947" name="Group 31"/>
          <p:cNvGrpSpPr>
            <a:grpSpLocks/>
          </p:cNvGrpSpPr>
          <p:nvPr/>
        </p:nvGrpSpPr>
        <p:grpSpPr bwMode="auto">
          <a:xfrm>
            <a:off x="190500" y="1152525"/>
            <a:ext cx="307975" cy="4992688"/>
            <a:chOff x="120" y="726"/>
            <a:chExt cx="194" cy="3145"/>
          </a:xfrm>
        </p:grpSpPr>
        <p:sp>
          <p:nvSpPr>
            <p:cNvPr id="124960"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4961"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4962"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24963"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124948"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FFFF"/>
              </a:solidFill>
              <a:latin typeface="Arial" charset="0"/>
            </a:endParaRPr>
          </a:p>
        </p:txBody>
      </p:sp>
      <p:sp>
        <p:nvSpPr>
          <p:cNvPr id="519208"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48</a:t>
            </a:r>
          </a:p>
        </p:txBody>
      </p:sp>
      <p:sp>
        <p:nvSpPr>
          <p:cNvPr id="124950"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9210" name="Rectangle 4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43" name="Rectangle 27"/>
          <p:cNvSpPr>
            <a:spLocks noChangeArrowheads="1"/>
          </p:cNvSpPr>
          <p:nvPr/>
        </p:nvSpPr>
        <p:spPr bwMode="auto">
          <a:xfrm>
            <a:off x="3429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latin typeface="Helvetica" charset="0"/>
              </a:rPr>
              <a:t>WALANG KATAPUSAN</a:t>
            </a:r>
          </a:p>
        </p:txBody>
      </p:sp>
      <p:sp>
        <p:nvSpPr>
          <p:cNvPr id="44"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LUPA</a:t>
            </a:r>
          </a:p>
        </p:txBody>
      </p:sp>
      <p:sp>
        <p:nvSpPr>
          <p:cNvPr id="45"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BINHI</a:t>
            </a:r>
          </a:p>
        </p:txBody>
      </p:sp>
      <p:sp>
        <p:nvSpPr>
          <p:cNvPr id="46"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BIYAYA</a:t>
            </a:r>
          </a:p>
        </p:txBody>
      </p:sp>
      <p:sp>
        <p:nvSpPr>
          <p:cNvPr id="57371" name="Rectangle 4"/>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
        <p:nvSpPr>
          <p:cNvPr id="48" name="Rectangle 5"/>
          <p:cNvSpPr>
            <a:spLocks noChangeArrowheads="1"/>
          </p:cNvSpPr>
          <p:nvPr/>
        </p:nvSpPr>
        <p:spPr bwMode="auto">
          <a:xfrm>
            <a:off x="463550" y="681038"/>
            <a:ext cx="2111375" cy="156709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Panawagan</a:t>
            </a:r>
            <a:r>
              <a:rPr lang="en-US" sz="2400" dirty="0">
                <a:solidFill>
                  <a:srgbClr val="FD2558"/>
                </a:solidFill>
                <a:latin typeface="Helvetica" charset="0"/>
              </a:rPr>
              <a:t> </a:t>
            </a:r>
            <a:r>
              <a:rPr lang="en-US" sz="2400" dirty="0" err="1">
                <a:solidFill>
                  <a:srgbClr val="FD2558"/>
                </a:solidFill>
                <a:latin typeface="Helvetica" charset="0"/>
              </a:rPr>
              <a:t>kay</a:t>
            </a:r>
            <a:r>
              <a:rPr lang="en-US" sz="2400" dirty="0">
                <a:solidFill>
                  <a:srgbClr val="FD2558"/>
                </a:solidFill>
                <a:latin typeface="Helvetica" charset="0"/>
              </a:rPr>
              <a:t> Abraham        </a:t>
            </a:r>
            <a:r>
              <a:rPr lang="en-US" sz="2400" dirty="0">
                <a:latin typeface="Helvetica" charset="0"/>
              </a:rPr>
              <a:t> </a:t>
            </a:r>
            <a:r>
              <a:rPr lang="en-US" sz="2400" dirty="0" smtClean="0">
                <a:latin typeface="Helvetica" charset="0"/>
              </a:rPr>
              <a:t>Gen. </a:t>
            </a:r>
            <a:r>
              <a:rPr lang="en-US" sz="2400" dirty="0">
                <a:latin typeface="Helvetica" charset="0"/>
              </a:rPr>
              <a:t>12:1-3</a:t>
            </a:r>
          </a:p>
        </p:txBody>
      </p:sp>
      <p:sp>
        <p:nvSpPr>
          <p:cNvPr id="57373" name="Text Box 13"/>
          <p:cNvSpPr txBox="1">
            <a:spLocks noChangeArrowheads="1"/>
          </p:cNvSpPr>
          <p:nvPr/>
        </p:nvSpPr>
        <p:spPr bwMode="auto">
          <a:xfrm>
            <a:off x="6726238" y="665163"/>
            <a:ext cx="2193925" cy="83099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Tipan</a:t>
            </a:r>
            <a:r>
              <a:rPr lang="en-US" sz="2400" dirty="0">
                <a:solidFill>
                  <a:srgbClr val="FD2558"/>
                </a:solidFill>
                <a:latin typeface="Helvetica" charset="0"/>
              </a:rPr>
              <a:t> </a:t>
            </a:r>
            <a:r>
              <a:rPr lang="en-US" sz="2400" dirty="0" smtClean="0">
                <a:latin typeface="Helvetica" charset="0"/>
              </a:rPr>
              <a:t>Gen. </a:t>
            </a:r>
            <a:r>
              <a:rPr lang="en-US" sz="2400" dirty="0">
                <a:latin typeface="Helvetica" charset="0"/>
              </a:rPr>
              <a:t>15:9-18</a:t>
            </a:r>
            <a:endParaRPr lang="en-US" sz="2000" b="0" dirty="0"/>
          </a:p>
        </p:txBody>
      </p:sp>
      <p:sp>
        <p:nvSpPr>
          <p:cNvPr id="57374" name="Rectangle 20"/>
          <p:cNvSpPr>
            <a:spLocks noChangeArrowheads="1"/>
          </p:cNvSpPr>
          <p:nvPr/>
        </p:nvSpPr>
        <p:spPr bwMode="auto">
          <a:xfrm>
            <a:off x="315913" y="6061075"/>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dirty="0" err="1">
                <a:solidFill>
                  <a:srgbClr val="FFFF39"/>
                </a:solidFill>
                <a:latin typeface="Helvetica" charset="0"/>
              </a:rPr>
              <a:t>Ang</a:t>
            </a:r>
            <a:r>
              <a:rPr lang="en-US" sz="2400" i="1" dirty="0">
                <a:solidFill>
                  <a:srgbClr val="FFFF39"/>
                </a:solidFill>
                <a:latin typeface="Helvetica" charset="0"/>
              </a:rPr>
              <a:t> </a:t>
            </a:r>
            <a:r>
              <a:rPr lang="en-US" sz="2400" i="1" dirty="0" err="1">
                <a:solidFill>
                  <a:srgbClr val="FFFF39"/>
                </a:solidFill>
                <a:latin typeface="Helvetica" charset="0"/>
              </a:rPr>
              <a:t>Pinaka</a:t>
            </a:r>
            <a:r>
              <a:rPr lang="en-US" sz="2400" i="1" dirty="0" smtClean="0">
                <a:solidFill>
                  <a:srgbClr val="FFFF39"/>
                </a:solidFill>
                <a:latin typeface="Helvetica" charset="0"/>
              </a:rPr>
              <a:t>-</a:t>
            </a:r>
            <a:r>
              <a:rPr lang="en-US" altLang="ja-JP" sz="2400" i="1" dirty="0" smtClean="0">
                <a:solidFill>
                  <a:srgbClr val="FFFF39"/>
                </a:solidFill>
                <a:latin typeface="Helvetica" charset="0"/>
              </a:rPr>
              <a:t>"</a:t>
            </a:r>
            <a:r>
              <a:rPr lang="en-US" altLang="ja-JP" sz="2400" i="1" dirty="0" err="1" smtClean="0">
                <a:solidFill>
                  <a:srgbClr val="FFFF39"/>
                </a:solidFill>
                <a:latin typeface="Helvetica" charset="0"/>
              </a:rPr>
              <a:t>gulugud</a:t>
            </a:r>
            <a:r>
              <a:rPr lang="en-US" altLang="ja-JP" sz="2400" i="1" dirty="0" smtClean="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pagpapahayag</a:t>
            </a:r>
            <a:r>
              <a:rPr lang="en-US" altLang="ja-JP" sz="2400" i="1" dirty="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Biblia</a:t>
            </a:r>
            <a:endParaRPr lang="en-US" sz="2400" i="1" dirty="0">
              <a:solidFill>
                <a:srgbClr val="FFFF39"/>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196"/>
                                        </p:tgtEl>
                                        <p:attrNameLst>
                                          <p:attrName>style.visibility</p:attrName>
                                        </p:attrNameLst>
                                      </p:cBhvr>
                                      <p:to>
                                        <p:strVal val="visible"/>
                                      </p:to>
                                    </p:set>
                                    <p:animEffect transition="in" filter="fade">
                                      <p:cBhvr>
                                        <p:cTn id="7" dur="1000"/>
                                        <p:tgtEl>
                                          <p:spTgt spid="519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9189"/>
                                        </p:tgtEl>
                                        <p:attrNameLst>
                                          <p:attrName>style.visibility</p:attrName>
                                        </p:attrNameLst>
                                      </p:cBhvr>
                                      <p:to>
                                        <p:strVal val="visible"/>
                                      </p:to>
                                    </p:set>
                                    <p:animEffect transition="in" filter="fade">
                                      <p:cBhvr>
                                        <p:cTn id="10" dur="1000"/>
                                        <p:tgtEl>
                                          <p:spTgt spid="51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89" grpId="0" autoUpdateAnimBg="0"/>
      <p:bldP spid="519196"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
          <p:cNvPicPr>
            <a:picLocks noChangeAspect="1" noChangeArrowheads="1"/>
          </p:cNvPicPr>
          <p:nvPr/>
        </p:nvPicPr>
        <p:blipFill>
          <a:blip r:embed="rId3">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8000" kern="10">
                <a:ln w="9525">
                  <a:round/>
                  <a:headEnd/>
                  <a:tailEnd/>
                </a:ln>
                <a:gradFill rotWithShape="1">
                  <a:gsLst>
                    <a:gs pos="0">
                      <a:srgbClr val="FFE701"/>
                    </a:gs>
                    <a:gs pos="100000">
                      <a:srgbClr val="FE3E02"/>
                    </a:gs>
                  </a:gsLst>
                  <a:lin ang="5400000" scaled="1"/>
                </a:gradFill>
                <a:latin typeface="Impact"/>
                <a:ea typeface="Impact"/>
                <a:cs typeface="Impact"/>
              </a:rPr>
              <a:t>Pinapatungan na</a:t>
            </a:r>
          </a:p>
          <a:p>
            <a:pPr algn="ctr"/>
            <a:r>
              <a:rPr lang="en-US" sz="8000" kern="10">
                <a:ln w="9525">
                  <a:round/>
                  <a:headEnd/>
                  <a:tailEnd/>
                </a:ln>
                <a:gradFill rotWithShape="1">
                  <a:gsLst>
                    <a:gs pos="0">
                      <a:srgbClr val="FFE701"/>
                    </a:gs>
                    <a:gs pos="100000">
                      <a:srgbClr val="FE3E02"/>
                    </a:gs>
                  </a:gsLst>
                  <a:lin ang="5400000" scaled="1"/>
                </a:gradFill>
                <a:latin typeface="Impact"/>
                <a:ea typeface="Impact"/>
                <a:cs typeface="Impact"/>
              </a:rPr>
              <a:t>Batayan ng Bibliya</a:t>
            </a:r>
          </a:p>
        </p:txBody>
      </p:sp>
      <p:sp>
        <p:nvSpPr>
          <p:cNvPr id="540677" name="Text Box 5"/>
          <p:cNvSpPr txBox="1">
            <a:spLocks noChangeArrowheads="1"/>
          </p:cNvSpPr>
          <p:nvPr/>
        </p:nvSpPr>
        <p:spPr bwMode="auto">
          <a:xfrm>
            <a:off x="4624388" y="4508500"/>
            <a:ext cx="4094162" cy="15557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en-US" sz="4800">
                <a:solidFill>
                  <a:schemeClr val="folHlink"/>
                </a:solidFill>
                <a:latin typeface="Helvetica" charset="0"/>
              </a:rPr>
              <a:t>KUNG SAAN NAGSIMULA!</a:t>
            </a:r>
          </a:p>
        </p:txBody>
      </p:sp>
      <p:sp>
        <p:nvSpPr>
          <p:cNvPr id="34821"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2"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40686" name="Rectangle 14"/>
          <p:cNvSpPr>
            <a:spLocks noChangeArrowheads="1"/>
          </p:cNvSpPr>
          <p:nvPr/>
        </p:nvSpPr>
        <p:spPr bwMode="auto">
          <a:xfrm>
            <a:off x="7561263"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40687" name="Rectangle 15"/>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04</a:t>
            </a:r>
          </a:p>
        </p:txBody>
      </p:sp>
      <p:sp>
        <p:nvSpPr>
          <p:cNvPr id="34825"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P spid="54067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1625600" y="487363"/>
            <a:ext cx="6153150" cy="858837"/>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lnSpc>
                <a:spcPct val="45000"/>
              </a:lnSpc>
              <a:spcBef>
                <a:spcPct val="50000"/>
              </a:spcBef>
            </a:pPr>
            <a:endParaRPr lang="en-US" sz="3600" i="1">
              <a:latin typeface="Times New Roman" charset="0"/>
            </a:endParaRPr>
          </a:p>
          <a:p>
            <a:pPr>
              <a:lnSpc>
                <a:spcPct val="45000"/>
              </a:lnSpc>
              <a:spcBef>
                <a:spcPct val="50000"/>
              </a:spcBef>
            </a:pPr>
            <a:r>
              <a:rPr lang="en-US" sz="3600" i="1">
                <a:solidFill>
                  <a:schemeClr val="tx2"/>
                </a:solidFill>
                <a:latin typeface="Times New Roman" charset="0"/>
              </a:rPr>
              <a:t>LITERAL</a:t>
            </a:r>
            <a:r>
              <a:rPr lang="en-US" sz="3600" i="1">
                <a:latin typeface="Times New Roman" charset="0"/>
              </a:rPr>
              <a:t>...Genesis 13:14-17</a:t>
            </a:r>
          </a:p>
        </p:txBody>
      </p:sp>
      <p:sp>
        <p:nvSpPr>
          <p:cNvPr id="40963" name="Rectangle 3"/>
          <p:cNvSpPr>
            <a:spLocks noChangeArrowheads="1"/>
          </p:cNvSpPr>
          <p:nvPr/>
        </p:nvSpPr>
        <p:spPr bwMode="auto">
          <a:xfrm>
            <a:off x="1196975" y="1346200"/>
            <a:ext cx="6683375" cy="49657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000" b="0" i="1" dirty="0">
              <a:latin typeface="Times New Roman" charset="0"/>
            </a:endParaRPr>
          </a:p>
          <a:p>
            <a:pPr>
              <a:spcBef>
                <a:spcPct val="50000"/>
              </a:spcBef>
            </a:pPr>
            <a:r>
              <a:rPr lang="en-US" sz="4400" baseline="32000" dirty="0">
                <a:latin typeface="Times New Roman" charset="0"/>
              </a:rPr>
              <a:t>14</a:t>
            </a:r>
            <a:r>
              <a:rPr lang="en-US" sz="4000" dirty="0">
                <a:latin typeface="Times New Roman" charset="0"/>
              </a:rPr>
              <a:t>At </a:t>
            </a:r>
            <a:r>
              <a:rPr lang="en-US" sz="4000" dirty="0" err="1">
                <a:latin typeface="Times New Roman" charset="0"/>
              </a:rPr>
              <a:t>sinabi</a:t>
            </a:r>
            <a:r>
              <a:rPr lang="en-US" sz="4000" dirty="0">
                <a:latin typeface="Times New Roman" charset="0"/>
              </a:rPr>
              <a:t> </a:t>
            </a:r>
            <a:r>
              <a:rPr lang="en-US" sz="4000" dirty="0" err="1">
                <a:latin typeface="Times New Roman" charset="0"/>
              </a:rPr>
              <a:t>ng</a:t>
            </a:r>
            <a:r>
              <a:rPr lang="en-US" sz="4000" dirty="0">
                <a:latin typeface="Times New Roman" charset="0"/>
              </a:rPr>
              <a:t> </a:t>
            </a:r>
            <a:r>
              <a:rPr lang="en-US" sz="4000" dirty="0" err="1">
                <a:latin typeface="Times New Roman" charset="0"/>
              </a:rPr>
              <a:t>Panginoon</a:t>
            </a:r>
            <a:r>
              <a:rPr lang="en-US" sz="4000" dirty="0">
                <a:latin typeface="Times New Roman" charset="0"/>
              </a:rPr>
              <a:t> </a:t>
            </a:r>
            <a:r>
              <a:rPr lang="en-US" sz="4000" dirty="0" err="1">
                <a:latin typeface="Times New Roman" charset="0"/>
              </a:rPr>
              <a:t>kay</a:t>
            </a:r>
            <a:r>
              <a:rPr lang="en-US" sz="4000" dirty="0">
                <a:latin typeface="Times New Roman" charset="0"/>
              </a:rPr>
              <a:t> Abram, </a:t>
            </a:r>
            <a:r>
              <a:rPr lang="en-US" sz="4000" dirty="0" err="1">
                <a:latin typeface="Times New Roman" charset="0"/>
              </a:rPr>
              <a:t>pagkatapos</a:t>
            </a:r>
            <a:r>
              <a:rPr lang="en-US" sz="4000" dirty="0">
                <a:latin typeface="Times New Roman" charset="0"/>
              </a:rPr>
              <a:t> </a:t>
            </a:r>
            <a:r>
              <a:rPr lang="en-US" sz="4000" dirty="0" err="1">
                <a:latin typeface="Times New Roman" charset="0"/>
              </a:rPr>
              <a:t>ng</a:t>
            </a:r>
            <a:r>
              <a:rPr lang="en-US" sz="4000" dirty="0">
                <a:latin typeface="Times New Roman" charset="0"/>
              </a:rPr>
              <a:t> </a:t>
            </a:r>
            <a:r>
              <a:rPr lang="en-US" sz="4000" dirty="0" err="1">
                <a:latin typeface="Times New Roman" charset="0"/>
              </a:rPr>
              <a:t>makahiwalay</a:t>
            </a:r>
            <a:r>
              <a:rPr lang="en-US" sz="4000" dirty="0">
                <a:latin typeface="Times New Roman" charset="0"/>
              </a:rPr>
              <a:t> </a:t>
            </a:r>
            <a:r>
              <a:rPr lang="en-US" sz="4000" dirty="0" err="1">
                <a:latin typeface="Times New Roman" charset="0"/>
              </a:rPr>
              <a:t>si</a:t>
            </a:r>
            <a:r>
              <a:rPr lang="en-US" sz="4000" dirty="0">
                <a:latin typeface="Times New Roman" charset="0"/>
              </a:rPr>
              <a:t> Lot </a:t>
            </a:r>
            <a:r>
              <a:rPr lang="en-US" sz="4000" dirty="0" err="1">
                <a:latin typeface="Times New Roman" charset="0"/>
              </a:rPr>
              <a:t>sa</a:t>
            </a:r>
            <a:r>
              <a:rPr lang="en-US" sz="4000" dirty="0">
                <a:latin typeface="Times New Roman" charset="0"/>
              </a:rPr>
              <a:t> </a:t>
            </a:r>
            <a:r>
              <a:rPr lang="en-US" sz="4000" dirty="0" err="1">
                <a:latin typeface="Times New Roman" charset="0"/>
              </a:rPr>
              <a:t>kaniya</a:t>
            </a:r>
            <a:r>
              <a:rPr lang="en-US" sz="4000" dirty="0">
                <a:latin typeface="Times New Roman" charset="0"/>
              </a:rPr>
              <a:t>, </a:t>
            </a:r>
            <a:r>
              <a:rPr lang="en-US" sz="4000" dirty="0" err="1">
                <a:latin typeface="Times New Roman" charset="0"/>
              </a:rPr>
              <a:t>Itingin</a:t>
            </a:r>
            <a:r>
              <a:rPr lang="en-US" sz="4000" dirty="0">
                <a:latin typeface="Times New Roman" charset="0"/>
              </a:rPr>
              <a:t> </a:t>
            </a:r>
            <a:r>
              <a:rPr lang="en-US" sz="4000" dirty="0" err="1">
                <a:latin typeface="Times New Roman" charset="0"/>
              </a:rPr>
              <a:t>mo</a:t>
            </a:r>
            <a:r>
              <a:rPr lang="en-US" sz="4000" dirty="0">
                <a:latin typeface="Times New Roman" charset="0"/>
              </a:rPr>
              <a:t> </a:t>
            </a:r>
            <a:r>
              <a:rPr lang="en-US" sz="4000" dirty="0" err="1">
                <a:latin typeface="Times New Roman" charset="0"/>
              </a:rPr>
              <a:t>ngayon</a:t>
            </a:r>
            <a:r>
              <a:rPr lang="en-US" sz="4000" dirty="0">
                <a:latin typeface="Times New Roman" charset="0"/>
              </a:rPr>
              <a:t> </a:t>
            </a:r>
            <a:r>
              <a:rPr lang="en-US" sz="4000" dirty="0" err="1">
                <a:latin typeface="Times New Roman" charset="0"/>
              </a:rPr>
              <a:t>ang</a:t>
            </a:r>
            <a:r>
              <a:rPr lang="en-US" sz="4000" dirty="0">
                <a:latin typeface="Times New Roman" charset="0"/>
              </a:rPr>
              <a:t> </a:t>
            </a:r>
            <a:r>
              <a:rPr lang="en-US" sz="4000" dirty="0" err="1">
                <a:latin typeface="Times New Roman" charset="0"/>
              </a:rPr>
              <a:t>iyong</a:t>
            </a:r>
            <a:r>
              <a:rPr lang="en-US" sz="4000" dirty="0">
                <a:latin typeface="Times New Roman" charset="0"/>
              </a:rPr>
              <a:t> </a:t>
            </a:r>
            <a:r>
              <a:rPr lang="en-US" sz="4000" dirty="0" err="1">
                <a:latin typeface="Times New Roman" charset="0"/>
              </a:rPr>
              <a:t>mga</a:t>
            </a:r>
            <a:r>
              <a:rPr lang="en-US" sz="4000" dirty="0">
                <a:latin typeface="Times New Roman" charset="0"/>
              </a:rPr>
              <a:t> </a:t>
            </a:r>
            <a:r>
              <a:rPr lang="en-US" sz="4000" dirty="0" err="1">
                <a:latin typeface="Times New Roman" charset="0"/>
              </a:rPr>
              <a:t>mata</a:t>
            </a:r>
            <a:r>
              <a:rPr lang="en-US" sz="4000" dirty="0">
                <a:latin typeface="Times New Roman" charset="0"/>
              </a:rPr>
              <a:t> </a:t>
            </a:r>
            <a:r>
              <a:rPr lang="en-US" sz="4000" dirty="0" err="1">
                <a:latin typeface="Times New Roman" charset="0"/>
              </a:rPr>
              <a:t>sa</a:t>
            </a:r>
            <a:r>
              <a:rPr lang="en-US" sz="4000" dirty="0">
                <a:latin typeface="Times New Roman" charset="0"/>
              </a:rPr>
              <a:t> </a:t>
            </a:r>
            <a:r>
              <a:rPr lang="en-US" sz="4000" dirty="0" err="1">
                <a:latin typeface="Times New Roman" charset="0"/>
              </a:rPr>
              <a:t>dakong</a:t>
            </a:r>
            <a:r>
              <a:rPr lang="en-US" sz="4000" dirty="0">
                <a:latin typeface="Times New Roman" charset="0"/>
              </a:rPr>
              <a:t> </a:t>
            </a:r>
            <a:r>
              <a:rPr lang="en-US" sz="4000" dirty="0" err="1">
                <a:solidFill>
                  <a:srgbClr val="FFFF00"/>
                </a:solidFill>
                <a:latin typeface="Times New Roman" charset="0"/>
              </a:rPr>
              <a:t>hilagaan</a:t>
            </a:r>
            <a:r>
              <a:rPr lang="en-US" sz="4000" dirty="0">
                <a:solidFill>
                  <a:srgbClr val="FFFF00"/>
                </a:solidFill>
                <a:latin typeface="Times New Roman" charset="0"/>
              </a:rPr>
              <a:t>, </a:t>
            </a:r>
            <a:r>
              <a:rPr lang="en-US" sz="4000" dirty="0" err="1">
                <a:solidFill>
                  <a:srgbClr val="FFFF00"/>
                </a:solidFill>
                <a:latin typeface="Times New Roman" charset="0"/>
              </a:rPr>
              <a:t>timugan</a:t>
            </a:r>
            <a:r>
              <a:rPr lang="en-US" sz="4000" dirty="0">
                <a:solidFill>
                  <a:srgbClr val="FFFF00"/>
                </a:solidFill>
                <a:latin typeface="Times New Roman" charset="0"/>
              </a:rPr>
              <a:t>, </a:t>
            </a:r>
            <a:r>
              <a:rPr lang="en-US" sz="4000" dirty="0" err="1">
                <a:solidFill>
                  <a:srgbClr val="FFFF00"/>
                </a:solidFill>
                <a:latin typeface="Times New Roman" charset="0"/>
              </a:rPr>
              <a:t>silanganan</a:t>
            </a:r>
            <a:r>
              <a:rPr lang="en-US" sz="4000" dirty="0">
                <a:solidFill>
                  <a:srgbClr val="FFFF00"/>
                </a:solidFill>
                <a:latin typeface="Times New Roman" charset="0"/>
              </a:rPr>
              <a:t>, </a:t>
            </a:r>
            <a:r>
              <a:rPr lang="en-US" sz="4000" dirty="0" err="1">
                <a:solidFill>
                  <a:srgbClr val="FFFF00"/>
                </a:solidFill>
                <a:latin typeface="Times New Roman" charset="0"/>
              </a:rPr>
              <a:t>kaunlaran</a:t>
            </a:r>
            <a:r>
              <a:rPr lang="en-US" sz="4000" dirty="0">
                <a:solidFill>
                  <a:srgbClr val="FFFF00"/>
                </a:solidFill>
                <a:latin typeface="Times New Roman" charset="0"/>
              </a:rPr>
              <a:t>.</a:t>
            </a:r>
          </a:p>
        </p:txBody>
      </p:sp>
      <p:sp>
        <p:nvSpPr>
          <p:cNvPr id="126980"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49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1625600" y="487363"/>
            <a:ext cx="6153150" cy="858837"/>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lnSpc>
                <a:spcPct val="45000"/>
              </a:lnSpc>
              <a:spcBef>
                <a:spcPct val="50000"/>
              </a:spcBef>
            </a:pPr>
            <a:endParaRPr lang="en-US" sz="3600" i="1">
              <a:latin typeface="Times New Roman" charset="0"/>
            </a:endParaRPr>
          </a:p>
          <a:p>
            <a:pPr>
              <a:lnSpc>
                <a:spcPct val="45000"/>
              </a:lnSpc>
              <a:spcBef>
                <a:spcPct val="50000"/>
              </a:spcBef>
            </a:pPr>
            <a:r>
              <a:rPr lang="en-US" sz="3600" i="1">
                <a:solidFill>
                  <a:schemeClr val="tx2"/>
                </a:solidFill>
                <a:latin typeface="Times New Roman" charset="0"/>
              </a:rPr>
              <a:t>LITERAL</a:t>
            </a:r>
            <a:r>
              <a:rPr lang="en-US" sz="3600" i="1">
                <a:latin typeface="Times New Roman" charset="0"/>
              </a:rPr>
              <a:t>...Genesis 13:14-17</a:t>
            </a:r>
          </a:p>
        </p:txBody>
      </p:sp>
      <p:sp>
        <p:nvSpPr>
          <p:cNvPr id="59394" name="Rectangle 3"/>
          <p:cNvSpPr>
            <a:spLocks noChangeArrowheads="1"/>
          </p:cNvSpPr>
          <p:nvPr/>
        </p:nvSpPr>
        <p:spPr bwMode="auto">
          <a:xfrm>
            <a:off x="1243013" y="431800"/>
            <a:ext cx="6683375" cy="40513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000" b="0" i="1" dirty="0">
              <a:latin typeface="Times New Roman" charset="0"/>
            </a:endParaRPr>
          </a:p>
          <a:p>
            <a:pPr>
              <a:spcBef>
                <a:spcPct val="50000"/>
              </a:spcBef>
            </a:pPr>
            <a:endParaRPr lang="en-US" sz="4000" dirty="0">
              <a:solidFill>
                <a:srgbClr val="FFFF57"/>
              </a:solidFill>
              <a:latin typeface="Times New Roman" charset="0"/>
            </a:endParaRPr>
          </a:p>
          <a:p>
            <a:pPr>
              <a:spcBef>
                <a:spcPct val="50000"/>
              </a:spcBef>
            </a:pPr>
            <a:r>
              <a:rPr lang="en-US" sz="4400" baseline="32000" dirty="0" smtClean="0">
                <a:latin typeface="Times New Roman" charset="0"/>
              </a:rPr>
              <a:t>15</a:t>
            </a:r>
            <a:r>
              <a:rPr lang="en-US" sz="4000" dirty="0" smtClean="0">
                <a:latin typeface="Times New Roman" charset="0"/>
              </a:rPr>
              <a:t>Sapagka</a:t>
            </a:r>
            <a:r>
              <a:rPr lang="fr-FR" altLang="ja-JP" sz="4000" dirty="0" smtClean="0">
                <a:latin typeface="Times New Roman" charset="0"/>
              </a:rPr>
              <a:t>'</a:t>
            </a:r>
            <a:r>
              <a:rPr lang="en-US" altLang="ja-JP" sz="4000" dirty="0" smtClean="0">
                <a:latin typeface="Times New Roman" charset="0"/>
              </a:rPr>
              <a:t>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buong</a:t>
            </a:r>
            <a:r>
              <a:rPr lang="en-US" altLang="ja-JP" sz="4000" dirty="0">
                <a:latin typeface="Times New Roman" charset="0"/>
              </a:rPr>
              <a:t> </a:t>
            </a:r>
            <a:r>
              <a:rPr lang="en-US" altLang="ja-JP" sz="4000" dirty="0" err="1">
                <a:latin typeface="Times New Roman" charset="0"/>
              </a:rPr>
              <a:t>lupaing</a:t>
            </a:r>
            <a:r>
              <a:rPr lang="en-US" altLang="ja-JP" sz="4000" dirty="0">
                <a:latin typeface="Times New Roman" charset="0"/>
              </a:rPr>
              <a:t> </a:t>
            </a:r>
            <a:r>
              <a:rPr lang="en-US" altLang="ja-JP" sz="4000" dirty="0" err="1">
                <a:latin typeface="Times New Roman" charset="0"/>
              </a:rPr>
              <a:t>iyong</a:t>
            </a:r>
            <a:r>
              <a:rPr lang="en-US" altLang="ja-JP" sz="4000" dirty="0">
                <a:latin typeface="Times New Roman" charset="0"/>
              </a:rPr>
              <a:t> </a:t>
            </a:r>
            <a:r>
              <a:rPr lang="en-US" altLang="ja-JP" sz="4000" dirty="0" err="1">
                <a:latin typeface="Times New Roman" charset="0"/>
              </a:rPr>
              <a:t>natatanaw</a:t>
            </a:r>
            <a:r>
              <a:rPr lang="en-US" altLang="ja-JP" sz="4000" dirty="0">
                <a:latin typeface="Times New Roman" charset="0"/>
              </a:rPr>
              <a:t> ay </a:t>
            </a:r>
            <a:r>
              <a:rPr lang="en-US" altLang="ja-JP" sz="4000" dirty="0" err="1">
                <a:latin typeface="Times New Roman" charset="0"/>
              </a:rPr>
              <a:t>ibibigay</a:t>
            </a:r>
            <a:r>
              <a:rPr lang="en-US" altLang="ja-JP" sz="4000" dirty="0">
                <a:latin typeface="Times New Roman" charset="0"/>
              </a:rPr>
              <a:t> </a:t>
            </a:r>
            <a:r>
              <a:rPr lang="en-US" altLang="ja-JP" sz="4000" dirty="0" err="1">
                <a:latin typeface="Times New Roman" charset="0"/>
              </a:rPr>
              <a:t>ko</a:t>
            </a:r>
            <a:r>
              <a:rPr lang="en-US" altLang="ja-JP" sz="4000" dirty="0">
                <a:latin typeface="Times New Roman" charset="0"/>
              </a:rPr>
              <a:t> </a:t>
            </a:r>
            <a:r>
              <a:rPr lang="en-US" altLang="ja-JP" sz="4000" dirty="0" err="1">
                <a:latin typeface="Times New Roman" charset="0"/>
              </a:rPr>
              <a:t>sa</a:t>
            </a:r>
            <a:r>
              <a:rPr lang="en-US" altLang="ja-JP" sz="4000" dirty="0">
                <a:latin typeface="Times New Roman" charset="0"/>
              </a:rPr>
              <a:t> </a:t>
            </a:r>
            <a:r>
              <a:rPr lang="en-US" altLang="ja-JP" sz="4000" dirty="0" err="1">
                <a:latin typeface="Times New Roman" charset="0"/>
              </a:rPr>
              <a:t>iyo</a:t>
            </a:r>
            <a:r>
              <a:rPr lang="en-US" altLang="ja-JP" sz="4000" dirty="0">
                <a:latin typeface="Times New Roman" charset="0"/>
              </a:rPr>
              <a:t>, at </a:t>
            </a:r>
            <a:r>
              <a:rPr lang="en-US" altLang="ja-JP" sz="4000" dirty="0" err="1">
                <a:latin typeface="Times New Roman" charset="0"/>
              </a:rPr>
              <a:t>sa</a:t>
            </a:r>
            <a:r>
              <a:rPr lang="en-US" altLang="ja-JP" sz="4000" dirty="0">
                <a:latin typeface="Times New Roman" charset="0"/>
              </a:rPr>
              <a:t> </a:t>
            </a:r>
            <a:r>
              <a:rPr lang="en-US" altLang="ja-JP" sz="4000" dirty="0" err="1">
                <a:latin typeface="Times New Roman" charset="0"/>
              </a:rPr>
              <a:t>iyong</a:t>
            </a:r>
            <a:r>
              <a:rPr lang="en-US" altLang="ja-JP" sz="4000" dirty="0">
                <a:latin typeface="Times New Roman" charset="0"/>
              </a:rPr>
              <a:t> </a:t>
            </a:r>
            <a:r>
              <a:rPr lang="en-US" altLang="ja-JP" sz="4000" dirty="0" err="1">
                <a:latin typeface="Times New Roman" charset="0"/>
              </a:rPr>
              <a:t>binhi</a:t>
            </a:r>
            <a:r>
              <a:rPr lang="en-US" altLang="ja-JP" sz="4000" dirty="0">
                <a:latin typeface="Times New Roman" charset="0"/>
              </a:rPr>
              <a:t> </a:t>
            </a:r>
            <a:r>
              <a:rPr lang="en-US" altLang="ja-JP" sz="4000" dirty="0" err="1">
                <a:solidFill>
                  <a:srgbClr val="FFFF00"/>
                </a:solidFill>
                <a:latin typeface="Times New Roman" charset="0"/>
              </a:rPr>
              <a:t>mapagkaylan</a:t>
            </a:r>
            <a:r>
              <a:rPr lang="en-US" altLang="ja-JP" sz="4000" dirty="0">
                <a:solidFill>
                  <a:srgbClr val="FFFF00"/>
                </a:solidFill>
                <a:latin typeface="Times New Roman" charset="0"/>
              </a:rPr>
              <a:t> man.</a:t>
            </a:r>
            <a:endParaRPr lang="en-US" sz="4000" dirty="0">
              <a:solidFill>
                <a:srgbClr val="FFFF00"/>
              </a:solidFill>
              <a:latin typeface="Times New Roman" charset="0"/>
            </a:endParaRPr>
          </a:p>
        </p:txBody>
      </p:sp>
      <p:sp>
        <p:nvSpPr>
          <p:cNvPr id="129028"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1625600" y="487363"/>
            <a:ext cx="6153150" cy="858837"/>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lnSpc>
                <a:spcPct val="45000"/>
              </a:lnSpc>
              <a:spcBef>
                <a:spcPct val="50000"/>
              </a:spcBef>
            </a:pPr>
            <a:endParaRPr lang="en-US" sz="3600" i="1">
              <a:latin typeface="Times New Roman" charset="0"/>
            </a:endParaRPr>
          </a:p>
          <a:p>
            <a:pPr>
              <a:lnSpc>
                <a:spcPct val="45000"/>
              </a:lnSpc>
              <a:spcBef>
                <a:spcPct val="50000"/>
              </a:spcBef>
            </a:pPr>
            <a:r>
              <a:rPr lang="en-US" sz="3600" i="1">
                <a:solidFill>
                  <a:schemeClr val="tx2"/>
                </a:solidFill>
                <a:latin typeface="Times New Roman" charset="0"/>
              </a:rPr>
              <a:t>LITERAL</a:t>
            </a:r>
            <a:r>
              <a:rPr lang="en-US" sz="3600" i="1">
                <a:latin typeface="Times New Roman" charset="0"/>
              </a:rPr>
              <a:t>...Genesis 13:14-17</a:t>
            </a:r>
          </a:p>
        </p:txBody>
      </p:sp>
      <p:sp>
        <p:nvSpPr>
          <p:cNvPr id="60418" name="Rectangle 3"/>
          <p:cNvSpPr>
            <a:spLocks noChangeArrowheads="1"/>
          </p:cNvSpPr>
          <p:nvPr/>
        </p:nvSpPr>
        <p:spPr bwMode="auto">
          <a:xfrm>
            <a:off x="1230313" y="427038"/>
            <a:ext cx="6683375" cy="61849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000" b="0" i="1" dirty="0">
              <a:latin typeface="Times New Roman" charset="0"/>
            </a:endParaRPr>
          </a:p>
          <a:p>
            <a:pPr>
              <a:spcBef>
                <a:spcPct val="50000"/>
              </a:spcBef>
            </a:pPr>
            <a:endParaRPr lang="en-US" sz="4000" dirty="0">
              <a:solidFill>
                <a:srgbClr val="F32B2B"/>
              </a:solidFill>
              <a:latin typeface="Times New Roman" charset="0"/>
            </a:endParaRPr>
          </a:p>
          <a:p>
            <a:pPr>
              <a:spcBef>
                <a:spcPct val="50000"/>
              </a:spcBef>
            </a:pPr>
            <a:r>
              <a:rPr lang="en-US" sz="4400" baseline="32000" dirty="0">
                <a:latin typeface="Times New Roman" charset="0"/>
              </a:rPr>
              <a:t>16</a:t>
            </a:r>
            <a:r>
              <a:rPr lang="en-US" sz="4000" dirty="0">
                <a:latin typeface="Times New Roman" charset="0"/>
              </a:rPr>
              <a:t>At </a:t>
            </a:r>
            <a:r>
              <a:rPr lang="en-US" sz="4000" dirty="0" err="1">
                <a:latin typeface="Times New Roman" charset="0"/>
              </a:rPr>
              <a:t>gagawin</a:t>
            </a:r>
            <a:r>
              <a:rPr lang="en-US" sz="4000" dirty="0">
                <a:latin typeface="Times New Roman" charset="0"/>
              </a:rPr>
              <a:t> </a:t>
            </a:r>
            <a:r>
              <a:rPr lang="en-US" sz="4000" dirty="0" err="1">
                <a:latin typeface="Times New Roman" charset="0"/>
              </a:rPr>
              <a:t>kong</a:t>
            </a:r>
            <a:r>
              <a:rPr lang="en-US" sz="4000" dirty="0">
                <a:latin typeface="Times New Roman" charset="0"/>
              </a:rPr>
              <a:t> </a:t>
            </a:r>
            <a:r>
              <a:rPr lang="en-US" sz="4000" dirty="0" err="1">
                <a:latin typeface="Times New Roman" charset="0"/>
              </a:rPr>
              <a:t>parang</a:t>
            </a:r>
            <a:r>
              <a:rPr lang="en-US" sz="4000" dirty="0">
                <a:latin typeface="Times New Roman" charset="0"/>
              </a:rPr>
              <a:t> </a:t>
            </a:r>
            <a:r>
              <a:rPr lang="en-US" sz="4000" dirty="0" err="1">
                <a:latin typeface="Times New Roman" charset="0"/>
              </a:rPr>
              <a:t>alabok</a:t>
            </a:r>
            <a:r>
              <a:rPr lang="en-US" sz="4000" dirty="0">
                <a:latin typeface="Times New Roman" charset="0"/>
              </a:rPr>
              <a:t> </a:t>
            </a:r>
            <a:r>
              <a:rPr lang="en-US" sz="4000" dirty="0" err="1">
                <a:latin typeface="Times New Roman" charset="0"/>
              </a:rPr>
              <a:t>ng</a:t>
            </a:r>
            <a:r>
              <a:rPr lang="en-US" sz="4000" dirty="0">
                <a:latin typeface="Times New Roman" charset="0"/>
              </a:rPr>
              <a:t> </a:t>
            </a:r>
            <a:r>
              <a:rPr lang="en-US" sz="4000" dirty="0" err="1">
                <a:latin typeface="Times New Roman" charset="0"/>
              </a:rPr>
              <a:t>lupa</a:t>
            </a:r>
            <a:r>
              <a:rPr lang="en-US" sz="4000" dirty="0">
                <a:latin typeface="Times New Roman" charset="0"/>
              </a:rPr>
              <a:t> </a:t>
            </a:r>
            <a:r>
              <a:rPr lang="en-US" sz="4000" dirty="0" err="1">
                <a:latin typeface="Times New Roman" charset="0"/>
              </a:rPr>
              <a:t>ang</a:t>
            </a:r>
            <a:r>
              <a:rPr lang="en-US" sz="4000" dirty="0">
                <a:latin typeface="Times New Roman" charset="0"/>
              </a:rPr>
              <a:t> </a:t>
            </a:r>
            <a:r>
              <a:rPr lang="en-US" sz="4000" dirty="0" err="1">
                <a:latin typeface="Times New Roman" charset="0"/>
              </a:rPr>
              <a:t>iyong</a:t>
            </a:r>
            <a:r>
              <a:rPr lang="en-US" sz="4000" dirty="0">
                <a:latin typeface="Times New Roman" charset="0"/>
              </a:rPr>
              <a:t> </a:t>
            </a:r>
            <a:r>
              <a:rPr lang="en-US" sz="4000" dirty="0" err="1">
                <a:latin typeface="Times New Roman" charset="0"/>
              </a:rPr>
              <a:t>binhi</a:t>
            </a:r>
            <a:r>
              <a:rPr lang="en-US" sz="4000" dirty="0">
                <a:latin typeface="Times New Roman" charset="0"/>
              </a:rPr>
              <a:t>: na </a:t>
            </a:r>
            <a:r>
              <a:rPr lang="en-US" sz="4000" dirty="0" err="1">
                <a:latin typeface="Times New Roman" charset="0"/>
              </a:rPr>
              <a:t>ano</a:t>
            </a:r>
            <a:r>
              <a:rPr lang="en-US" sz="4000" dirty="0">
                <a:latin typeface="Times New Roman" charset="0"/>
              </a:rPr>
              <a:t> </a:t>
            </a:r>
            <a:r>
              <a:rPr lang="en-US" sz="4000" dirty="0" smtClean="0">
                <a:latin typeface="Times New Roman" charset="0"/>
              </a:rPr>
              <a:t>pa</a:t>
            </a:r>
            <a:r>
              <a:rPr lang="fr-FR" altLang="ja-JP" sz="4000" dirty="0" smtClean="0">
                <a:latin typeface="Times New Roman" charset="0"/>
              </a:rPr>
              <a:t>'</a:t>
            </a:r>
            <a:r>
              <a:rPr lang="en-US" altLang="ja-JP" sz="4000" dirty="0" smtClean="0">
                <a:latin typeface="Times New Roman" charset="0"/>
              </a:rPr>
              <a:t>t </a:t>
            </a:r>
            <a:r>
              <a:rPr lang="en-US" altLang="ja-JP" sz="4000" dirty="0">
                <a:latin typeface="Times New Roman" charset="0"/>
              </a:rPr>
              <a:t>kung </a:t>
            </a:r>
            <a:r>
              <a:rPr lang="en-US" altLang="ja-JP" sz="4000" dirty="0" err="1">
                <a:latin typeface="Times New Roman" charset="0"/>
              </a:rPr>
              <a:t>mabibilang</a:t>
            </a:r>
            <a:r>
              <a:rPr lang="en-US" altLang="ja-JP" sz="4000" dirty="0">
                <a:latin typeface="Times New Roman" charset="0"/>
              </a:rPr>
              <a:t> </a:t>
            </a:r>
            <a:r>
              <a:rPr lang="en-US" altLang="ja-JP" sz="4000" dirty="0" err="1">
                <a:latin typeface="Times New Roman" charset="0"/>
              </a:rPr>
              <a:t>ng</a:t>
            </a:r>
            <a:r>
              <a:rPr lang="en-US" altLang="ja-JP" sz="4000" dirty="0">
                <a:latin typeface="Times New Roman" charset="0"/>
              </a:rPr>
              <a:t> </a:t>
            </a:r>
            <a:r>
              <a:rPr lang="en-US" altLang="ja-JP" sz="4000" dirty="0" err="1">
                <a:latin typeface="Times New Roman" charset="0"/>
              </a:rPr>
              <a:t>sinuman</a:t>
            </a:r>
            <a:r>
              <a:rPr lang="en-US" altLang="ja-JP" sz="4000" dirty="0">
                <a:latin typeface="Times New Roman" charset="0"/>
              </a:rPr>
              <a: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alabok</a:t>
            </a:r>
            <a:r>
              <a:rPr lang="en-US" altLang="ja-JP" sz="4000" dirty="0">
                <a:latin typeface="Times New Roman" charset="0"/>
              </a:rPr>
              <a:t> </a:t>
            </a:r>
            <a:r>
              <a:rPr lang="en-US" altLang="ja-JP" sz="4000" dirty="0" err="1">
                <a:latin typeface="Times New Roman" charset="0"/>
              </a:rPr>
              <a:t>ng</a:t>
            </a:r>
            <a:r>
              <a:rPr lang="en-US" altLang="ja-JP" sz="4000" dirty="0">
                <a:latin typeface="Times New Roman" charset="0"/>
              </a:rPr>
              <a:t> </a:t>
            </a:r>
            <a:r>
              <a:rPr lang="en-US" altLang="ja-JP" sz="4000" dirty="0" err="1">
                <a:latin typeface="Times New Roman" charset="0"/>
              </a:rPr>
              <a:t>lupa</a:t>
            </a:r>
            <a:r>
              <a:rPr lang="en-US" altLang="ja-JP" sz="4000" dirty="0">
                <a:latin typeface="Times New Roman" charset="0"/>
              </a:rPr>
              <a:t> ay </a:t>
            </a:r>
            <a:r>
              <a:rPr lang="en-US" altLang="ja-JP" sz="4000" dirty="0" err="1">
                <a:latin typeface="Times New Roman" charset="0"/>
              </a:rPr>
              <a:t>mabibilang</a:t>
            </a:r>
            <a:r>
              <a:rPr lang="en-US" altLang="ja-JP" sz="4000" dirty="0">
                <a:latin typeface="Times New Roman" charset="0"/>
              </a:rPr>
              <a:t> </a:t>
            </a:r>
            <a:r>
              <a:rPr lang="en-US" altLang="ja-JP" sz="4000" dirty="0" err="1">
                <a:latin typeface="Times New Roman" charset="0"/>
              </a:rPr>
              <a:t>nga</a:t>
            </a:r>
            <a:r>
              <a:rPr lang="en-US" altLang="ja-JP" sz="4000" dirty="0">
                <a:latin typeface="Times New Roman" charset="0"/>
              </a:rPr>
              <a:t> </a:t>
            </a:r>
            <a:r>
              <a:rPr lang="en-US" altLang="ja-JP" sz="4000" dirty="0" err="1">
                <a:latin typeface="Times New Roman" charset="0"/>
              </a:rPr>
              <a:t>rin</a:t>
            </a:r>
            <a:r>
              <a:rPr lang="en-US" altLang="ja-JP" sz="4000" dirty="0">
                <a:latin typeface="Times New Roman" charset="0"/>
              </a:rPr>
              <a: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iyong</a:t>
            </a:r>
            <a:r>
              <a:rPr lang="en-US" altLang="ja-JP" sz="4000" dirty="0">
                <a:latin typeface="Times New Roman" charset="0"/>
              </a:rPr>
              <a:t> </a:t>
            </a:r>
            <a:r>
              <a:rPr lang="en-US" altLang="ja-JP" sz="4000" dirty="0" err="1">
                <a:latin typeface="Times New Roman" charset="0"/>
              </a:rPr>
              <a:t>binhi</a:t>
            </a:r>
            <a:r>
              <a:rPr lang="en-US" altLang="ja-JP" sz="4000" dirty="0">
                <a:latin typeface="Times New Roman" charset="0"/>
              </a:rPr>
              <a:t>.</a:t>
            </a:r>
          </a:p>
          <a:p>
            <a:pPr>
              <a:spcBef>
                <a:spcPct val="50000"/>
              </a:spcBef>
            </a:pPr>
            <a:endParaRPr lang="en-US" sz="4000" dirty="0">
              <a:latin typeface="Times New Roman" charset="0"/>
            </a:endParaRPr>
          </a:p>
        </p:txBody>
      </p:sp>
      <p:sp>
        <p:nvSpPr>
          <p:cNvPr id="131076"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1625600" y="487363"/>
            <a:ext cx="6153150" cy="858837"/>
          </a:xfrm>
          <a:prstGeom prst="rect">
            <a:avLst/>
          </a:prstGeom>
          <a:noFill/>
          <a:ln w="12700">
            <a:noFill/>
            <a:miter lim="800000"/>
            <a:headEnd/>
            <a:tailEnd/>
          </a:ln>
          <a:effectLst>
            <a:outerShdw dist="63500" dir="3187806" algn="ctr" rotWithShape="0">
              <a:schemeClr val="bg2"/>
            </a:outerShdw>
          </a:effectLst>
        </p:spPr>
        <p:txBody>
          <a:bodyPr lIns="90487" tIns="44450" rIns="90487" bIns="44450">
            <a:spAutoFit/>
          </a:bodyPr>
          <a:lstStyle/>
          <a:p>
            <a:pPr>
              <a:lnSpc>
                <a:spcPct val="45000"/>
              </a:lnSpc>
              <a:spcBef>
                <a:spcPct val="50000"/>
              </a:spcBef>
            </a:pPr>
            <a:endParaRPr lang="en-US" sz="3600" i="1">
              <a:latin typeface="Times New Roman" charset="0"/>
            </a:endParaRPr>
          </a:p>
          <a:p>
            <a:pPr>
              <a:lnSpc>
                <a:spcPct val="45000"/>
              </a:lnSpc>
              <a:spcBef>
                <a:spcPct val="50000"/>
              </a:spcBef>
            </a:pPr>
            <a:r>
              <a:rPr lang="en-US" sz="3600" i="1">
                <a:solidFill>
                  <a:schemeClr val="tx2"/>
                </a:solidFill>
                <a:latin typeface="Times New Roman" charset="0"/>
              </a:rPr>
              <a:t>LITERAL</a:t>
            </a:r>
            <a:r>
              <a:rPr lang="en-US" sz="3600" i="1">
                <a:latin typeface="Times New Roman" charset="0"/>
              </a:rPr>
              <a:t>...Genesis 13:14-17</a:t>
            </a:r>
          </a:p>
        </p:txBody>
      </p:sp>
      <p:sp>
        <p:nvSpPr>
          <p:cNvPr id="61442" name="Rectangle 3"/>
          <p:cNvSpPr>
            <a:spLocks noChangeArrowheads="1"/>
          </p:cNvSpPr>
          <p:nvPr/>
        </p:nvSpPr>
        <p:spPr bwMode="auto">
          <a:xfrm>
            <a:off x="1196975" y="431800"/>
            <a:ext cx="6683375" cy="466090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spcBef>
                <a:spcPct val="50000"/>
              </a:spcBef>
            </a:pPr>
            <a:endParaRPr lang="en-US" sz="2000" b="0" i="1" dirty="0">
              <a:latin typeface="Times New Roman" charset="0"/>
            </a:endParaRPr>
          </a:p>
          <a:p>
            <a:pPr>
              <a:spcBef>
                <a:spcPct val="50000"/>
              </a:spcBef>
            </a:pPr>
            <a:endParaRPr lang="en-US" sz="4000" dirty="0">
              <a:latin typeface="Times New Roman" charset="0"/>
            </a:endParaRPr>
          </a:p>
          <a:p>
            <a:pPr>
              <a:spcBef>
                <a:spcPct val="50000"/>
              </a:spcBef>
            </a:pPr>
            <a:r>
              <a:rPr lang="en-US" sz="4400" baseline="32000" dirty="0">
                <a:latin typeface="Times New Roman" charset="0"/>
              </a:rPr>
              <a:t>17</a:t>
            </a:r>
            <a:r>
              <a:rPr lang="en-US" sz="4000" dirty="0">
                <a:latin typeface="Times New Roman" charset="0"/>
              </a:rPr>
              <a:t>Magtindig </a:t>
            </a:r>
            <a:r>
              <a:rPr lang="en-US" sz="4000" dirty="0" err="1">
                <a:latin typeface="Times New Roman" charset="0"/>
              </a:rPr>
              <a:t>ka</a:t>
            </a:r>
            <a:r>
              <a:rPr lang="en-US" sz="4000" dirty="0">
                <a:latin typeface="Times New Roman" charset="0"/>
              </a:rPr>
              <a:t>, </a:t>
            </a:r>
            <a:r>
              <a:rPr lang="en-US" sz="4000" dirty="0" err="1">
                <a:latin typeface="Times New Roman" charset="0"/>
              </a:rPr>
              <a:t>lakarin</a:t>
            </a:r>
            <a:r>
              <a:rPr lang="en-US" sz="4000" dirty="0">
                <a:latin typeface="Times New Roman" charset="0"/>
              </a:rPr>
              <a:t> </a:t>
            </a:r>
            <a:r>
              <a:rPr lang="en-US" sz="4000" dirty="0" err="1">
                <a:latin typeface="Times New Roman" charset="0"/>
              </a:rPr>
              <a:t>mo</a:t>
            </a:r>
            <a:r>
              <a:rPr lang="en-US" sz="4000" dirty="0">
                <a:latin typeface="Times New Roman" charset="0"/>
              </a:rPr>
              <a:t> </a:t>
            </a:r>
            <a:r>
              <a:rPr lang="en-US" sz="4000" dirty="0" err="1">
                <a:latin typeface="Times New Roman" charset="0"/>
              </a:rPr>
              <a:t>ang</a:t>
            </a:r>
            <a:r>
              <a:rPr lang="en-US" sz="4000" dirty="0">
                <a:latin typeface="Times New Roman" charset="0"/>
              </a:rPr>
              <a:t> </a:t>
            </a:r>
            <a:r>
              <a:rPr lang="en-US" sz="4000" dirty="0" err="1">
                <a:latin typeface="Times New Roman" charset="0"/>
              </a:rPr>
              <a:t>lupain</a:t>
            </a:r>
            <a:r>
              <a:rPr lang="en-US" sz="4000" dirty="0">
                <a:latin typeface="Times New Roman" charset="0"/>
              </a:rPr>
              <a:t>, </a:t>
            </a:r>
            <a:r>
              <a:rPr lang="en-US" sz="4000" dirty="0" err="1">
                <a:latin typeface="Times New Roman" charset="0"/>
              </a:rPr>
              <a:t>ang</a:t>
            </a:r>
            <a:r>
              <a:rPr lang="en-US" sz="4000" dirty="0">
                <a:latin typeface="Times New Roman" charset="0"/>
              </a:rPr>
              <a:t> </a:t>
            </a:r>
            <a:r>
              <a:rPr lang="en-US" sz="4000" dirty="0" err="1">
                <a:latin typeface="Times New Roman" charset="0"/>
              </a:rPr>
              <a:t>hinabahaba</a:t>
            </a:r>
            <a:r>
              <a:rPr lang="en-US" sz="4000" dirty="0">
                <a:latin typeface="Times New Roman" charset="0"/>
              </a:rPr>
              <a:t> at </a:t>
            </a:r>
            <a:r>
              <a:rPr lang="en-US" sz="4000" dirty="0" err="1">
                <a:latin typeface="Times New Roman" charset="0"/>
              </a:rPr>
              <a:t>niluwang-luwang</a:t>
            </a:r>
            <a:r>
              <a:rPr lang="en-US" sz="4000" dirty="0">
                <a:latin typeface="Times New Roman" charset="0"/>
              </a:rPr>
              <a:t> </a:t>
            </a:r>
            <a:r>
              <a:rPr lang="en-US" sz="4000" dirty="0" err="1">
                <a:latin typeface="Times New Roman" charset="0"/>
              </a:rPr>
              <a:t>niyan</a:t>
            </a:r>
            <a:r>
              <a:rPr lang="en-US" sz="4000" dirty="0">
                <a:latin typeface="Times New Roman" charset="0"/>
              </a:rPr>
              <a:t>; </a:t>
            </a:r>
            <a:r>
              <a:rPr lang="en-US" sz="4000" dirty="0" err="1" smtClean="0">
                <a:latin typeface="Times New Roman" charset="0"/>
              </a:rPr>
              <a:t>sapagka</a:t>
            </a:r>
            <a:r>
              <a:rPr lang="fr-FR" altLang="ja-JP" sz="4000" dirty="0" smtClean="0">
                <a:latin typeface="Times New Roman" charset="0"/>
              </a:rPr>
              <a:t>'</a:t>
            </a:r>
            <a:r>
              <a:rPr lang="en-US" altLang="ja-JP" sz="4000" dirty="0" smtClean="0">
                <a:latin typeface="Times New Roman" charset="0"/>
              </a:rPr>
              <a:t>t </a:t>
            </a:r>
            <a:r>
              <a:rPr lang="en-US" altLang="ja-JP" sz="4000" dirty="0" err="1">
                <a:solidFill>
                  <a:srgbClr val="FFFF00"/>
                </a:solidFill>
                <a:latin typeface="Times New Roman" charset="0"/>
              </a:rPr>
              <a:t>ibibigay</a:t>
            </a:r>
            <a:r>
              <a:rPr lang="en-US" altLang="ja-JP" sz="4000" dirty="0">
                <a:solidFill>
                  <a:srgbClr val="FFFF00"/>
                </a:solidFill>
                <a:latin typeface="Times New Roman" charset="0"/>
              </a:rPr>
              <a:t> </a:t>
            </a:r>
            <a:r>
              <a:rPr lang="en-US" altLang="ja-JP" sz="4000" dirty="0" err="1">
                <a:solidFill>
                  <a:srgbClr val="FFFF00"/>
                </a:solidFill>
                <a:latin typeface="Times New Roman" charset="0"/>
              </a:rPr>
              <a:t>ko</a:t>
            </a:r>
            <a:r>
              <a:rPr lang="en-US" altLang="ja-JP" sz="4000" dirty="0">
                <a:solidFill>
                  <a:srgbClr val="FFFF00"/>
                </a:solidFill>
                <a:latin typeface="Times New Roman" charset="0"/>
              </a:rPr>
              <a:t> </a:t>
            </a:r>
            <a:r>
              <a:rPr lang="en-US" altLang="ja-JP" sz="4000" dirty="0" err="1">
                <a:solidFill>
                  <a:srgbClr val="FFFF00"/>
                </a:solidFill>
                <a:latin typeface="Times New Roman" charset="0"/>
              </a:rPr>
              <a:t>sa</a:t>
            </a:r>
            <a:r>
              <a:rPr lang="en-US" altLang="ja-JP" sz="4000" dirty="0">
                <a:solidFill>
                  <a:srgbClr val="FFFF00"/>
                </a:solidFill>
                <a:latin typeface="Times New Roman" charset="0"/>
              </a:rPr>
              <a:t> </a:t>
            </a:r>
            <a:r>
              <a:rPr lang="en-US" altLang="ja-JP" sz="4000" dirty="0" err="1">
                <a:solidFill>
                  <a:srgbClr val="FFFF00"/>
                </a:solidFill>
                <a:latin typeface="Times New Roman" charset="0"/>
              </a:rPr>
              <a:t>iyo</a:t>
            </a:r>
            <a:r>
              <a:rPr lang="en-US" altLang="ja-JP" sz="4000" dirty="0">
                <a:solidFill>
                  <a:srgbClr val="FFFF00"/>
                </a:solidFill>
                <a:latin typeface="Times New Roman" charset="0"/>
              </a:rPr>
              <a:t>.</a:t>
            </a:r>
            <a:r>
              <a:rPr lang="en-US" altLang="ja-JP" sz="4000" dirty="0">
                <a:latin typeface="Times New Roman" charset="0"/>
              </a:rPr>
              <a:t> (NIV)</a:t>
            </a:r>
            <a:endParaRPr lang="en-US" sz="4000" dirty="0">
              <a:latin typeface="Times New Roman" charset="0"/>
            </a:endParaRPr>
          </a:p>
        </p:txBody>
      </p:sp>
      <p:sp>
        <p:nvSpPr>
          <p:cNvPr id="133124"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52</a:t>
            </a:r>
          </a:p>
        </p:txBody>
      </p:sp>
      <p:sp>
        <p:nvSpPr>
          <p:cNvPr id="133126"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75469" name="Oval 13"/>
          <p:cNvSpPr>
            <a:spLocks noChangeArrowheads="1"/>
          </p:cNvSpPr>
          <p:nvPr/>
        </p:nvSpPr>
        <p:spPr bwMode="auto">
          <a:xfrm>
            <a:off x="3308350" y="3662363"/>
            <a:ext cx="4210050" cy="985837"/>
          </a:xfrm>
          <a:prstGeom prst="ellipse">
            <a:avLst/>
          </a:prstGeom>
          <a:noFill/>
          <a:ln w="76200">
            <a:solidFill>
              <a:srgbClr val="EF1F1D"/>
            </a:solidFill>
            <a:round/>
            <a:headEnd/>
            <a:tailEnd/>
          </a:ln>
          <a:effectLst>
            <a:outerShdw dist="71842" dir="2700000" algn="ctr" rotWithShape="0">
              <a:schemeClr val="bg2"/>
            </a:outerShdw>
          </a:effectLst>
        </p:spPr>
        <p:txBody>
          <a:bodyPr wrap="none" anchor="ctr"/>
          <a:lstStyle/>
          <a:p>
            <a:endParaRPr lang="en-AU"/>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43"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6246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dist="107763" dir="2700000" algn="ctr" rotWithShape="0">
              <a:srgbClr val="919191"/>
            </a:outerShdw>
          </a:effectLst>
        </p:spPr>
        <p:txBody>
          <a:bodyPr wrap="none" anchor="ctr"/>
          <a:lstStyle/>
          <a:p>
            <a:endParaRPr lang="en-AU"/>
          </a:p>
        </p:txBody>
      </p:sp>
      <p:sp>
        <p:nvSpPr>
          <p:cNvPr id="135173"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4"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5"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6"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7"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35178"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0209" name="Rectangle 17"/>
          <p:cNvSpPr>
            <a:spLocks noChangeArrowheads="1"/>
          </p:cNvSpPr>
          <p:nvPr/>
        </p:nvSpPr>
        <p:spPr bwMode="auto">
          <a:xfrm>
            <a:off x="1109663" y="2859088"/>
            <a:ext cx="157162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13</a:t>
            </a:r>
            <a:r>
              <a:rPr lang="en-US" sz="2000" dirty="0">
                <a:latin typeface="Helvetica" charset="0"/>
              </a:rPr>
              <a:t>:15</a:t>
            </a:r>
          </a:p>
        </p:txBody>
      </p:sp>
      <p:sp>
        <p:nvSpPr>
          <p:cNvPr id="520210" name="Rectangle 18"/>
          <p:cNvSpPr>
            <a:spLocks noChangeArrowheads="1"/>
          </p:cNvSpPr>
          <p:nvPr/>
        </p:nvSpPr>
        <p:spPr bwMode="auto">
          <a:xfrm>
            <a:off x="1065213" y="4032250"/>
            <a:ext cx="135255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:1</a:t>
            </a:r>
          </a:p>
        </p:txBody>
      </p:sp>
      <p:sp>
        <p:nvSpPr>
          <p:cNvPr id="520211" name="Rectangle 19"/>
          <p:cNvSpPr>
            <a:spLocks noChangeArrowheads="1"/>
          </p:cNvSpPr>
          <p:nvPr/>
        </p:nvSpPr>
        <p:spPr bwMode="auto">
          <a:xfrm>
            <a:off x="3884613" y="4035425"/>
            <a:ext cx="15144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:2</a:t>
            </a:r>
          </a:p>
        </p:txBody>
      </p:sp>
      <p:sp>
        <p:nvSpPr>
          <p:cNvPr id="520212" name="Rectangle 20"/>
          <p:cNvSpPr>
            <a:spLocks noChangeArrowheads="1"/>
          </p:cNvSpPr>
          <p:nvPr/>
        </p:nvSpPr>
        <p:spPr bwMode="auto">
          <a:xfrm>
            <a:off x="6551613" y="4043363"/>
            <a:ext cx="1487487"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12</a:t>
            </a:r>
            <a:r>
              <a:rPr lang="en-US" sz="2000" dirty="0">
                <a:latin typeface="Helvetica" charset="0"/>
              </a:rPr>
              <a:t>:3</a:t>
            </a:r>
          </a:p>
        </p:txBody>
      </p:sp>
      <p:sp>
        <p:nvSpPr>
          <p:cNvPr id="520213" name="Rectangle 21"/>
          <p:cNvSpPr>
            <a:spLocks noChangeArrowheads="1"/>
          </p:cNvSpPr>
          <p:nvPr/>
        </p:nvSpPr>
        <p:spPr bwMode="auto">
          <a:xfrm>
            <a:off x="3471863" y="2851150"/>
            <a:ext cx="2225675"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r>
              <a:rPr lang="en-US" sz="2000" dirty="0" smtClean="0">
                <a:latin typeface="Helvetica" charset="0"/>
              </a:rPr>
              <a:t>Gen. 13</a:t>
            </a:r>
            <a:r>
              <a:rPr lang="en-US" sz="2000" dirty="0">
                <a:latin typeface="Helvetica" charset="0"/>
              </a:rPr>
              <a:t>:14-16</a:t>
            </a:r>
          </a:p>
        </p:txBody>
      </p:sp>
      <p:sp>
        <p:nvSpPr>
          <p:cNvPr id="520214" name="Rectangle 22"/>
          <p:cNvSpPr>
            <a:spLocks noChangeArrowheads="1"/>
          </p:cNvSpPr>
          <p:nvPr/>
        </p:nvSpPr>
        <p:spPr bwMode="auto">
          <a:xfrm>
            <a:off x="6435725" y="2860675"/>
            <a:ext cx="1689100" cy="3937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r>
              <a:rPr lang="en-US" sz="2000" dirty="0" smtClean="0">
                <a:latin typeface="Helvetica" charset="0"/>
              </a:rPr>
              <a:t>Gen. 15</a:t>
            </a:r>
            <a:r>
              <a:rPr lang="en-US" sz="2000" dirty="0">
                <a:latin typeface="Helvetica" charset="0"/>
              </a:rPr>
              <a:t>:9-18</a:t>
            </a:r>
          </a:p>
        </p:txBody>
      </p:sp>
      <p:sp>
        <p:nvSpPr>
          <p:cNvPr id="520216"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20217"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20218" name="Line 26"/>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dist="68392" dir="1308085" algn="ctr" rotWithShape="0">
              <a:schemeClr val="bg2"/>
            </a:outerShdw>
          </a:effectLst>
        </p:spPr>
        <p:txBody>
          <a:bodyPr wrap="none" anchor="ctr"/>
          <a:lstStyle/>
          <a:p>
            <a:pPr>
              <a:defRPr/>
            </a:pPr>
            <a:endParaRPr lang="en-SG">
              <a:latin typeface="Comic Sans MS" pitchFamily="66" charset="0"/>
              <a:ea typeface="+mn-ea"/>
              <a:cs typeface="+mn-cs"/>
            </a:endParaRPr>
          </a:p>
        </p:txBody>
      </p:sp>
      <p:sp>
        <p:nvSpPr>
          <p:cNvPr id="520221" name="Rectangle 29"/>
          <p:cNvSpPr>
            <a:spLocks noChangeArrowheads="1"/>
          </p:cNvSpPr>
          <p:nvPr/>
        </p:nvSpPr>
        <p:spPr bwMode="auto">
          <a:xfrm>
            <a:off x="5668963" y="2438400"/>
            <a:ext cx="3475037"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latin typeface="Helvetica" charset="0"/>
              </a:rPr>
              <a:t>WALANG PASUBALI</a:t>
            </a:r>
          </a:p>
        </p:txBody>
      </p:sp>
      <p:grpSp>
        <p:nvGrpSpPr>
          <p:cNvPr id="135189" name="Group 31"/>
          <p:cNvGrpSpPr>
            <a:grpSpLocks/>
          </p:cNvGrpSpPr>
          <p:nvPr/>
        </p:nvGrpSpPr>
        <p:grpSpPr bwMode="auto">
          <a:xfrm>
            <a:off x="190500" y="1152525"/>
            <a:ext cx="307975" cy="4992688"/>
            <a:chOff x="120" y="726"/>
            <a:chExt cx="194" cy="3145"/>
          </a:xfrm>
        </p:grpSpPr>
        <p:sp>
          <p:nvSpPr>
            <p:cNvPr id="135203"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35204"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35205"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sp>
          <p:nvSpPr>
            <p:cNvPr id="135206"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AU"/>
            </a:p>
          </p:txBody>
        </p:sp>
      </p:grpSp>
      <p:sp>
        <p:nvSpPr>
          <p:cNvPr id="135190" name="Text Box 3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FFFF"/>
              </a:solidFill>
              <a:latin typeface="Arial" charset="0"/>
            </a:endParaRPr>
          </a:p>
        </p:txBody>
      </p:sp>
      <p:sp>
        <p:nvSpPr>
          <p:cNvPr id="520232"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53</a:t>
            </a:r>
          </a:p>
        </p:txBody>
      </p:sp>
      <p:sp>
        <p:nvSpPr>
          <p:cNvPr id="1351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20234" name="Rectangle 42"/>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2489" name="Rectangle 20"/>
          <p:cNvSpPr>
            <a:spLocks noChangeArrowheads="1"/>
          </p:cNvSpPr>
          <p:nvPr/>
        </p:nvSpPr>
        <p:spPr bwMode="auto">
          <a:xfrm>
            <a:off x="315913" y="6061075"/>
            <a:ext cx="8634412" cy="459100"/>
          </a:xfrm>
          <a:prstGeom prst="rect">
            <a:avLst/>
          </a:prstGeom>
          <a:noFill/>
          <a:ln w="12700">
            <a:noFill/>
            <a:miter lim="800000"/>
            <a:headEnd/>
            <a:tailEnd/>
          </a:ln>
          <a:effectLst>
            <a:outerShdw dist="89803" dir="2700000" algn="ctr" rotWithShape="0">
              <a:schemeClr val="bg2"/>
            </a:outerShdw>
          </a:effectLst>
        </p:spPr>
        <p:txBody>
          <a:bodyPr lIns="90487" tIns="44450" rIns="90487" bIns="44450">
            <a:spAutoFit/>
          </a:bodyPr>
          <a:lstStyle/>
          <a:p>
            <a:pPr algn="ctr"/>
            <a:r>
              <a:rPr lang="en-US" sz="2400" i="1" dirty="0" err="1">
                <a:solidFill>
                  <a:srgbClr val="FFFF39"/>
                </a:solidFill>
                <a:latin typeface="Helvetica" charset="0"/>
              </a:rPr>
              <a:t>Ang</a:t>
            </a:r>
            <a:r>
              <a:rPr lang="en-US" sz="2400" i="1" dirty="0">
                <a:solidFill>
                  <a:srgbClr val="FFFF39"/>
                </a:solidFill>
                <a:latin typeface="Helvetica" charset="0"/>
              </a:rPr>
              <a:t> </a:t>
            </a:r>
            <a:r>
              <a:rPr lang="en-US" sz="2400" i="1" dirty="0" err="1">
                <a:solidFill>
                  <a:srgbClr val="FFFF39"/>
                </a:solidFill>
                <a:latin typeface="Helvetica" charset="0"/>
              </a:rPr>
              <a:t>Pinaka</a:t>
            </a:r>
            <a:r>
              <a:rPr lang="en-US" sz="2400" i="1" dirty="0" smtClean="0">
                <a:solidFill>
                  <a:srgbClr val="FFFF39"/>
                </a:solidFill>
                <a:latin typeface="Helvetica" charset="0"/>
              </a:rPr>
              <a:t>-</a:t>
            </a:r>
            <a:r>
              <a:rPr lang="en-US" altLang="ja-JP" sz="2400" i="1" dirty="0" smtClean="0">
                <a:solidFill>
                  <a:srgbClr val="FFFF39"/>
                </a:solidFill>
                <a:latin typeface="Helvetica" charset="0"/>
              </a:rPr>
              <a:t>"</a:t>
            </a:r>
            <a:r>
              <a:rPr lang="en-US" altLang="ja-JP" sz="2400" i="1" dirty="0" err="1" smtClean="0">
                <a:solidFill>
                  <a:srgbClr val="FFFF39"/>
                </a:solidFill>
                <a:latin typeface="Helvetica" charset="0"/>
              </a:rPr>
              <a:t>gulugud</a:t>
            </a:r>
            <a:r>
              <a:rPr lang="en-US" altLang="ja-JP" sz="2400" i="1" dirty="0" smtClean="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pagpapahayag</a:t>
            </a:r>
            <a:r>
              <a:rPr lang="en-US" altLang="ja-JP" sz="2400" i="1" dirty="0">
                <a:solidFill>
                  <a:srgbClr val="FFFF39"/>
                </a:solidFill>
                <a:latin typeface="Helvetica" charset="0"/>
              </a:rPr>
              <a:t> </a:t>
            </a:r>
            <a:r>
              <a:rPr lang="en-US" altLang="ja-JP" sz="2400" i="1" dirty="0" err="1">
                <a:solidFill>
                  <a:srgbClr val="FFFF39"/>
                </a:solidFill>
                <a:latin typeface="Helvetica" charset="0"/>
              </a:rPr>
              <a:t>ng</a:t>
            </a:r>
            <a:r>
              <a:rPr lang="en-US" altLang="ja-JP" sz="2400" i="1" dirty="0">
                <a:solidFill>
                  <a:srgbClr val="FFFF39"/>
                </a:solidFill>
                <a:latin typeface="Helvetica" charset="0"/>
              </a:rPr>
              <a:t> </a:t>
            </a:r>
            <a:r>
              <a:rPr lang="en-US" altLang="ja-JP" sz="2400" i="1" dirty="0" err="1">
                <a:solidFill>
                  <a:srgbClr val="FFFF39"/>
                </a:solidFill>
                <a:latin typeface="Helvetica" charset="0"/>
              </a:rPr>
              <a:t>Biblia</a:t>
            </a:r>
            <a:endParaRPr lang="en-US" sz="2400" i="1" dirty="0">
              <a:solidFill>
                <a:srgbClr val="FFFF39"/>
              </a:solidFill>
              <a:latin typeface="Helvetica" charset="0"/>
            </a:endParaRPr>
          </a:p>
        </p:txBody>
      </p:sp>
      <p:sp>
        <p:nvSpPr>
          <p:cNvPr id="40" name="Rectangle 28"/>
          <p:cNvSpPr>
            <a:spLocks noChangeArrowheads="1"/>
          </p:cNvSpPr>
          <p:nvPr/>
        </p:nvSpPr>
        <p:spPr bwMode="auto">
          <a:xfrm>
            <a:off x="3698875" y="2422525"/>
            <a:ext cx="2195513"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2800" i="1">
                <a:solidFill>
                  <a:schemeClr val="folHlink"/>
                </a:solidFill>
                <a:latin typeface="Helvetica" charset="0"/>
              </a:rPr>
              <a:t>LITERAL</a:t>
            </a:r>
          </a:p>
        </p:txBody>
      </p:sp>
      <p:sp>
        <p:nvSpPr>
          <p:cNvPr id="41" name="Rectangle 27"/>
          <p:cNvSpPr>
            <a:spLocks noChangeArrowheads="1"/>
          </p:cNvSpPr>
          <p:nvPr/>
        </p:nvSpPr>
        <p:spPr bwMode="auto">
          <a:xfrm>
            <a:off x="533400" y="2443163"/>
            <a:ext cx="4114800" cy="45402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400" i="1">
                <a:solidFill>
                  <a:schemeClr val="folHlink"/>
                </a:solidFill>
                <a:latin typeface="Helvetica" charset="0"/>
              </a:rPr>
              <a:t>WALANG KATAPUSAN</a:t>
            </a:r>
          </a:p>
        </p:txBody>
      </p:sp>
      <p:sp>
        <p:nvSpPr>
          <p:cNvPr id="42" name="Rectangle 6"/>
          <p:cNvSpPr>
            <a:spLocks noChangeArrowheads="1"/>
          </p:cNvSpPr>
          <p:nvPr/>
        </p:nvSpPr>
        <p:spPr bwMode="auto">
          <a:xfrm>
            <a:off x="1147763" y="3603625"/>
            <a:ext cx="1573212" cy="515938"/>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LUPA</a:t>
            </a:r>
          </a:p>
        </p:txBody>
      </p:sp>
      <p:sp>
        <p:nvSpPr>
          <p:cNvPr id="43" name="Rectangle 15"/>
          <p:cNvSpPr>
            <a:spLocks noChangeArrowheads="1"/>
          </p:cNvSpPr>
          <p:nvPr/>
        </p:nvSpPr>
        <p:spPr bwMode="auto">
          <a:xfrm>
            <a:off x="3884613" y="3582988"/>
            <a:ext cx="1571625"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BINHI</a:t>
            </a:r>
          </a:p>
        </p:txBody>
      </p:sp>
      <p:sp>
        <p:nvSpPr>
          <p:cNvPr id="44" name="Rectangle 16"/>
          <p:cNvSpPr>
            <a:spLocks noChangeArrowheads="1"/>
          </p:cNvSpPr>
          <p:nvPr/>
        </p:nvSpPr>
        <p:spPr bwMode="auto">
          <a:xfrm>
            <a:off x="6461125" y="3598863"/>
            <a:ext cx="2487613" cy="515937"/>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r>
              <a:rPr lang="en-US" sz="2800" i="1">
                <a:solidFill>
                  <a:srgbClr val="5BFF5B"/>
                </a:solidFill>
                <a:latin typeface="Helvetica" charset="0"/>
              </a:rPr>
              <a:t>BIYAYA</a:t>
            </a:r>
          </a:p>
        </p:txBody>
      </p:sp>
      <p:sp>
        <p:nvSpPr>
          <p:cNvPr id="62495" name="Rectangle 4"/>
          <p:cNvSpPr>
            <a:spLocks noChangeArrowheads="1"/>
          </p:cNvSpPr>
          <p:nvPr/>
        </p:nvSpPr>
        <p:spPr bwMode="auto">
          <a:xfrm>
            <a:off x="2735263" y="773113"/>
            <a:ext cx="3636962" cy="528637"/>
          </a:xfrm>
          <a:prstGeom prst="rect">
            <a:avLst/>
          </a:prstGeom>
          <a:noFill/>
          <a:ln w="12700">
            <a:noFill/>
            <a:miter lim="800000"/>
            <a:headEnd/>
            <a:tailEnd/>
          </a:ln>
          <a:effectLst>
            <a:outerShdw dist="102391" dir="1784693" algn="ctr" rotWithShape="0">
              <a:schemeClr val="bg2"/>
            </a:outerShdw>
          </a:effectLst>
        </p:spPr>
        <p:txBody>
          <a:bodyPr lIns="90487" tIns="44450" rIns="90487" bIns="44450">
            <a:spAutoFit/>
          </a:bodyPr>
          <a:lstStyle/>
          <a:p>
            <a:pPr algn="ctr">
              <a:lnSpc>
                <a:spcPct val="80000"/>
              </a:lnSpc>
            </a:pPr>
            <a:r>
              <a:rPr lang="en-US" sz="3600" i="1">
                <a:solidFill>
                  <a:schemeClr val="tx2"/>
                </a:solidFill>
                <a:latin typeface="Kosher-Normal" charset="0"/>
              </a:rPr>
              <a:t>TIPAN NI ABRAHAM</a:t>
            </a:r>
            <a:endParaRPr lang="en-US" sz="4000" i="1">
              <a:solidFill>
                <a:schemeClr val="tx2"/>
              </a:solidFill>
              <a:latin typeface="Kosher-Normal" charset="0"/>
            </a:endParaRPr>
          </a:p>
        </p:txBody>
      </p:sp>
      <p:sp>
        <p:nvSpPr>
          <p:cNvPr id="46" name="Rectangle 5"/>
          <p:cNvSpPr>
            <a:spLocks noChangeArrowheads="1"/>
          </p:cNvSpPr>
          <p:nvPr/>
        </p:nvSpPr>
        <p:spPr bwMode="auto">
          <a:xfrm>
            <a:off x="463550" y="681038"/>
            <a:ext cx="2111375" cy="1567096"/>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r"/>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Panawagan</a:t>
            </a:r>
            <a:r>
              <a:rPr lang="en-US" sz="2400" dirty="0">
                <a:solidFill>
                  <a:srgbClr val="FD2558"/>
                </a:solidFill>
                <a:latin typeface="Helvetica" charset="0"/>
              </a:rPr>
              <a:t> </a:t>
            </a:r>
            <a:r>
              <a:rPr lang="en-US" sz="2400" dirty="0" err="1">
                <a:solidFill>
                  <a:srgbClr val="FD2558"/>
                </a:solidFill>
                <a:latin typeface="Helvetica" charset="0"/>
              </a:rPr>
              <a:t>kay</a:t>
            </a:r>
            <a:r>
              <a:rPr lang="en-US" sz="2400" dirty="0">
                <a:solidFill>
                  <a:srgbClr val="FD2558"/>
                </a:solidFill>
                <a:latin typeface="Helvetica" charset="0"/>
              </a:rPr>
              <a:t> Abraham        </a:t>
            </a:r>
            <a:r>
              <a:rPr lang="en-US" sz="2400" dirty="0">
                <a:latin typeface="Helvetica" charset="0"/>
              </a:rPr>
              <a:t> </a:t>
            </a:r>
            <a:r>
              <a:rPr lang="en-US" sz="2400" dirty="0" smtClean="0">
                <a:latin typeface="Helvetica" charset="0"/>
              </a:rPr>
              <a:t>Gen. 12</a:t>
            </a:r>
            <a:r>
              <a:rPr lang="en-US" sz="2400" dirty="0">
                <a:latin typeface="Helvetica" charset="0"/>
              </a:rPr>
              <a:t>:1-3</a:t>
            </a:r>
          </a:p>
        </p:txBody>
      </p:sp>
      <p:sp>
        <p:nvSpPr>
          <p:cNvPr id="62497" name="Text Box 13"/>
          <p:cNvSpPr txBox="1">
            <a:spLocks noChangeArrowheads="1"/>
          </p:cNvSpPr>
          <p:nvPr/>
        </p:nvSpPr>
        <p:spPr bwMode="auto">
          <a:xfrm>
            <a:off x="6726238" y="665163"/>
            <a:ext cx="2193925" cy="830997"/>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2400" dirty="0" err="1">
                <a:solidFill>
                  <a:srgbClr val="FD2558"/>
                </a:solidFill>
                <a:latin typeface="Helvetica" charset="0"/>
              </a:rPr>
              <a:t>Ang</a:t>
            </a:r>
            <a:r>
              <a:rPr lang="en-US" sz="2400" dirty="0">
                <a:solidFill>
                  <a:srgbClr val="FD2558"/>
                </a:solidFill>
                <a:latin typeface="Helvetica" charset="0"/>
              </a:rPr>
              <a:t> </a:t>
            </a:r>
            <a:r>
              <a:rPr lang="en-US" sz="2400" dirty="0" err="1">
                <a:solidFill>
                  <a:srgbClr val="FD2558"/>
                </a:solidFill>
                <a:latin typeface="Helvetica" charset="0"/>
              </a:rPr>
              <a:t>Tipan</a:t>
            </a:r>
            <a:r>
              <a:rPr lang="en-US" sz="2400" dirty="0">
                <a:solidFill>
                  <a:srgbClr val="FD2558"/>
                </a:solidFill>
                <a:latin typeface="Helvetica" charset="0"/>
              </a:rPr>
              <a:t> </a:t>
            </a:r>
            <a:r>
              <a:rPr lang="en-US" sz="2400" dirty="0" smtClean="0">
                <a:latin typeface="Helvetica" charset="0"/>
              </a:rPr>
              <a:t>Gen. </a:t>
            </a:r>
            <a:r>
              <a:rPr lang="en-US" sz="2400" dirty="0">
                <a:latin typeface="Helvetica" charset="0"/>
              </a:rPr>
              <a:t>15:9-18</a:t>
            </a:r>
            <a:endParaRPr lang="en-US" sz="2000" b="0"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4" grpId="0" autoUpdateAnimBg="0"/>
      <p:bldP spid="52022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203200" y="1347788"/>
            <a:ext cx="8750300" cy="10668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sz="2800" i="1">
                <a:latin typeface="Times New Roman" charset="0"/>
              </a:rPr>
              <a:t>  ANG </a:t>
            </a:r>
            <a:r>
              <a:rPr lang="en-US" sz="3600" i="1">
                <a:solidFill>
                  <a:schemeClr val="tx2"/>
                </a:solidFill>
                <a:latin typeface="Times New Roman" charset="0"/>
              </a:rPr>
              <a:t> </a:t>
            </a:r>
            <a:r>
              <a:rPr lang="en-US" sz="3200" i="1" u="sng">
                <a:solidFill>
                  <a:schemeClr val="folHlink"/>
                </a:solidFill>
                <a:latin typeface="Times New Roman" charset="0"/>
              </a:rPr>
              <a:t>WALANG PASUBALING</a:t>
            </a:r>
            <a:r>
              <a:rPr lang="en-US" sz="3600" i="1">
                <a:solidFill>
                  <a:schemeClr val="folHlink"/>
                </a:solidFill>
                <a:latin typeface="Times New Roman" charset="0"/>
              </a:rPr>
              <a:t> </a:t>
            </a:r>
            <a:r>
              <a:rPr lang="en-US" sz="2800" i="1">
                <a:latin typeface="Times New Roman" charset="0"/>
              </a:rPr>
              <a:t>KASUNDUAN...</a:t>
            </a:r>
          </a:p>
          <a:p>
            <a:pPr>
              <a:lnSpc>
                <a:spcPct val="50000"/>
              </a:lnSpc>
              <a:spcBef>
                <a:spcPct val="50000"/>
              </a:spcBef>
            </a:pPr>
            <a:endParaRPr lang="en-US" sz="2800" i="1">
              <a:latin typeface="Times New Roman" charset="0"/>
            </a:endParaRPr>
          </a:p>
        </p:txBody>
      </p:sp>
      <p:sp>
        <p:nvSpPr>
          <p:cNvPr id="501763" name="Rectangle 3"/>
          <p:cNvSpPr>
            <a:spLocks noChangeArrowheads="1"/>
          </p:cNvSpPr>
          <p:nvPr/>
        </p:nvSpPr>
        <p:spPr bwMode="auto">
          <a:xfrm>
            <a:off x="254000" y="682625"/>
            <a:ext cx="8737600" cy="307975"/>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nSpc>
                <a:spcPct val="45000"/>
              </a:lnSpc>
              <a:spcBef>
                <a:spcPct val="50000"/>
              </a:spcBef>
            </a:pPr>
            <a:r>
              <a:rPr lang="en-US" sz="3200" i="1">
                <a:solidFill>
                  <a:srgbClr val="66FF78"/>
                </a:solidFill>
                <a:latin typeface="Times New Roman" charset="0"/>
              </a:rPr>
              <a:t>DALAWANG MAHALAGANG PAGKAKATHA...</a:t>
            </a:r>
            <a:r>
              <a:rPr lang="en-US" sz="4000" i="1">
                <a:solidFill>
                  <a:srgbClr val="66FF78"/>
                </a:solidFill>
                <a:latin typeface="Times New Roman" charset="0"/>
              </a:rPr>
              <a:t> </a:t>
            </a:r>
          </a:p>
        </p:txBody>
      </p:sp>
      <p:sp>
        <p:nvSpPr>
          <p:cNvPr id="501765" name="Rectangle 5"/>
          <p:cNvSpPr>
            <a:spLocks noChangeArrowheads="1"/>
          </p:cNvSpPr>
          <p:nvPr/>
        </p:nvSpPr>
        <p:spPr bwMode="auto">
          <a:xfrm>
            <a:off x="682625" y="2166938"/>
            <a:ext cx="7164388" cy="98745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altLang="ja-JP" sz="2800" i="1" dirty="0" smtClean="0">
                <a:latin typeface="Times New Roman" charset="0"/>
              </a:rPr>
              <a:t>"GAGAWIN </a:t>
            </a:r>
            <a:r>
              <a:rPr lang="en-US" altLang="ja-JP" sz="2800" i="1" dirty="0">
                <a:latin typeface="Times New Roman" charset="0"/>
              </a:rPr>
              <a:t>KO </a:t>
            </a:r>
            <a:r>
              <a:rPr lang="en-US" altLang="ja-JP" sz="2800" i="1" u="sng" dirty="0">
                <a:solidFill>
                  <a:schemeClr val="folHlink"/>
                </a:solidFill>
                <a:latin typeface="Times New Roman" charset="0"/>
              </a:rPr>
              <a:t>ITO</a:t>
            </a:r>
            <a:r>
              <a:rPr lang="en-US" altLang="ja-JP" sz="2800" i="1" dirty="0">
                <a:solidFill>
                  <a:schemeClr val="folHlink"/>
                </a:solidFill>
                <a:latin typeface="Times New Roman" charset="0"/>
              </a:rPr>
              <a:t>…</a:t>
            </a:r>
            <a:endParaRPr lang="en-US" altLang="ja-JP" sz="2800" i="1" dirty="0">
              <a:solidFill>
                <a:srgbClr val="CC0000"/>
              </a:solidFill>
              <a:latin typeface="Times New Roman" charset="0"/>
            </a:endParaRPr>
          </a:p>
          <a:p>
            <a:pPr>
              <a:lnSpc>
                <a:spcPct val="50000"/>
              </a:lnSpc>
              <a:spcBef>
                <a:spcPct val="50000"/>
              </a:spcBef>
            </a:pPr>
            <a:r>
              <a:rPr lang="en-US" sz="2800" i="1" dirty="0">
                <a:latin typeface="Times New Roman" charset="0"/>
              </a:rPr>
              <a:t>		KUNG GAGAWIN MO </a:t>
            </a:r>
            <a:r>
              <a:rPr lang="en-US" sz="2800" i="1" dirty="0">
                <a:solidFill>
                  <a:srgbClr val="FFFF00"/>
                </a:solidFill>
                <a:latin typeface="Times New Roman" charset="0"/>
              </a:rPr>
              <a:t>IYAN</a:t>
            </a:r>
            <a:r>
              <a:rPr lang="en-US" sz="2800" i="1" dirty="0" smtClean="0">
                <a:latin typeface="Times New Roman" charset="0"/>
              </a:rPr>
              <a:t>.</a:t>
            </a:r>
            <a:r>
              <a:rPr lang="en-US" altLang="ja-JP" sz="2800" i="1" dirty="0" smtClean="0">
                <a:latin typeface="Times New Roman" charset="0"/>
              </a:rPr>
              <a:t>"</a:t>
            </a:r>
            <a:endParaRPr lang="en-US" sz="2800" i="1" dirty="0">
              <a:latin typeface="Times New Roman" charset="0"/>
            </a:endParaRPr>
          </a:p>
        </p:txBody>
      </p:sp>
      <p:sp>
        <p:nvSpPr>
          <p:cNvPr id="501766" name="Rectangle 6"/>
          <p:cNvSpPr>
            <a:spLocks noChangeArrowheads="1"/>
          </p:cNvSpPr>
          <p:nvPr/>
        </p:nvSpPr>
        <p:spPr bwMode="auto">
          <a:xfrm>
            <a:off x="368300" y="3754438"/>
            <a:ext cx="8356600" cy="6381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lgn="ctr">
              <a:spcBef>
                <a:spcPct val="50000"/>
              </a:spcBef>
            </a:pPr>
            <a:r>
              <a:rPr lang="en-US" sz="2800" i="1">
                <a:latin typeface="Times New Roman" charset="0"/>
              </a:rPr>
              <a:t>ANG</a:t>
            </a:r>
            <a:r>
              <a:rPr lang="en-US" sz="3600" i="1">
                <a:solidFill>
                  <a:schemeClr val="tx2"/>
                </a:solidFill>
                <a:latin typeface="Times New Roman" charset="0"/>
              </a:rPr>
              <a:t> </a:t>
            </a:r>
            <a:r>
              <a:rPr lang="en-US" sz="3200" i="1" u="sng">
                <a:solidFill>
                  <a:schemeClr val="folHlink"/>
                </a:solidFill>
                <a:latin typeface="Times New Roman" charset="0"/>
              </a:rPr>
              <a:t>WALANG PASUBALING</a:t>
            </a:r>
            <a:r>
              <a:rPr lang="en-US" sz="2800" i="1">
                <a:solidFill>
                  <a:schemeClr val="tx2"/>
                </a:solidFill>
                <a:latin typeface="Times New Roman" charset="0"/>
              </a:rPr>
              <a:t> </a:t>
            </a:r>
            <a:r>
              <a:rPr lang="en-US" sz="2400" i="1">
                <a:solidFill>
                  <a:schemeClr val="tx2"/>
                </a:solidFill>
                <a:latin typeface="Times New Roman" charset="0"/>
              </a:rPr>
              <a:t> </a:t>
            </a:r>
            <a:r>
              <a:rPr lang="en-US" sz="2800" i="1">
                <a:latin typeface="Times New Roman" charset="0"/>
              </a:rPr>
              <a:t>KASUNDUAN...</a:t>
            </a:r>
          </a:p>
        </p:txBody>
      </p:sp>
      <p:sp>
        <p:nvSpPr>
          <p:cNvPr id="501767" name="Rectangle 7"/>
          <p:cNvSpPr>
            <a:spLocks noChangeArrowheads="1"/>
          </p:cNvSpPr>
          <p:nvPr/>
        </p:nvSpPr>
        <p:spPr bwMode="auto">
          <a:xfrm>
            <a:off x="612775" y="4641850"/>
            <a:ext cx="7947025" cy="942975"/>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altLang="ja-JP" sz="2800" i="1" dirty="0" smtClean="0">
                <a:latin typeface="Times New Roman" charset="0"/>
              </a:rPr>
              <a:t>"GAGAWIN </a:t>
            </a:r>
            <a:r>
              <a:rPr lang="en-US" altLang="ja-JP" sz="2800" i="1" dirty="0">
                <a:latin typeface="Times New Roman" charset="0"/>
              </a:rPr>
              <a:t>KO </a:t>
            </a:r>
            <a:r>
              <a:rPr lang="en-US" altLang="ja-JP" sz="2800" i="1" u="sng" dirty="0">
                <a:solidFill>
                  <a:srgbClr val="FFFF00"/>
                </a:solidFill>
                <a:latin typeface="Times New Roman" charset="0"/>
              </a:rPr>
              <a:t>ITO O IYAN </a:t>
            </a:r>
            <a:r>
              <a:rPr lang="en-US" altLang="ja-JP" sz="2800" i="1" dirty="0">
                <a:solidFill>
                  <a:srgbClr val="FFFF00"/>
                </a:solidFill>
                <a:latin typeface="Times New Roman" charset="0"/>
              </a:rPr>
              <a:t>MAGING ANUMAN ANG GAGAWIN MO </a:t>
            </a:r>
            <a:r>
              <a:rPr lang="en-US" altLang="ja-JP" sz="2800" i="1" dirty="0">
                <a:latin typeface="Times New Roman" charset="0"/>
              </a:rPr>
              <a:t>SA KASALUKUYAN</a:t>
            </a:r>
            <a:r>
              <a:rPr lang="en-US" altLang="ja-JP" sz="2800" i="1" dirty="0" smtClean="0">
                <a:latin typeface="Times New Roman" charset="0"/>
              </a:rPr>
              <a:t>."</a:t>
            </a:r>
            <a:endParaRPr lang="en-US" sz="2800" i="1" dirty="0">
              <a:latin typeface="Times New Roman" charset="0"/>
            </a:endParaRPr>
          </a:p>
        </p:txBody>
      </p:sp>
      <p:sp>
        <p:nvSpPr>
          <p:cNvPr id="501768" name="AutoShape 8"/>
          <p:cNvSpPr>
            <a:spLocks noChangeArrowheads="1"/>
          </p:cNvSpPr>
          <p:nvPr/>
        </p:nvSpPr>
        <p:spPr bwMode="auto">
          <a:xfrm>
            <a:off x="444500" y="3632200"/>
            <a:ext cx="8255000" cy="2303463"/>
          </a:xfrm>
          <a:prstGeom prst="roundRect">
            <a:avLst>
              <a:gd name="adj" fmla="val 16667"/>
            </a:avLst>
          </a:prstGeom>
          <a:noFill/>
          <a:ln w="76200">
            <a:solidFill>
              <a:srgbClr val="FF0000"/>
            </a:solidFill>
            <a:round/>
            <a:headEnd/>
            <a:tailEnd/>
          </a:ln>
          <a:effectLst>
            <a:outerShdw dist="99190" dir="2388334" algn="ctr" rotWithShape="0">
              <a:schemeClr val="bg2"/>
            </a:outerShdw>
          </a:effectLst>
        </p:spPr>
        <p:txBody>
          <a:bodyPr wrap="none" anchor="ctr"/>
          <a:lstStyle/>
          <a:p>
            <a:endParaRPr lang="en-AU"/>
          </a:p>
        </p:txBody>
      </p:sp>
      <p:sp>
        <p:nvSpPr>
          <p:cNvPr id="137224"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54</a:t>
            </a:r>
          </a:p>
        </p:txBody>
      </p:sp>
      <p:sp>
        <p:nvSpPr>
          <p:cNvPr id="137226"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410845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sz="5400" baseline="32000">
                <a:latin typeface="Times New Roman" charset="0"/>
              </a:rPr>
              <a:t>17</a:t>
            </a:r>
            <a:r>
              <a:rPr lang="en-US" sz="4400">
                <a:latin typeface="Times New Roman" charset="0"/>
              </a:rPr>
              <a:t>At nangyari na paglubog ng araw at pagdilim na narito, and isang hurnong umuusok at ang isang tanglaw na nagniningas na dumaan sa gitna ng mga hinating hayop. </a:t>
            </a:r>
            <a:r>
              <a:rPr lang="en-US" sz="2800">
                <a:solidFill>
                  <a:schemeClr val="folHlink"/>
                </a:solidFill>
                <a:latin typeface="Times New Roman" charset="0"/>
              </a:rPr>
              <a:t>	</a:t>
            </a:r>
          </a:p>
        </p:txBody>
      </p:sp>
      <p:sp>
        <p:nvSpPr>
          <p:cNvPr id="64514" name="Rectangle 3"/>
          <p:cNvSpPr>
            <a:spLocks noChangeArrowheads="1"/>
          </p:cNvSpPr>
          <p:nvPr/>
        </p:nvSpPr>
        <p:spPr bwMode="auto">
          <a:xfrm>
            <a:off x="1754188" y="665163"/>
            <a:ext cx="6153150" cy="916148"/>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nSpc>
                <a:spcPct val="45000"/>
              </a:lnSpc>
              <a:spcBef>
                <a:spcPct val="50000"/>
              </a:spcBef>
            </a:pPr>
            <a:r>
              <a:rPr lang="en-US" sz="3600" i="1" dirty="0">
                <a:solidFill>
                  <a:schemeClr val="tx2"/>
                </a:solidFill>
                <a:latin typeface="Times New Roman" charset="0"/>
              </a:rPr>
              <a:t>WALANG PASUBALI...</a:t>
            </a:r>
            <a:endParaRPr lang="en-US" sz="3600" i="1" dirty="0">
              <a:latin typeface="Times New Roman" charset="0"/>
            </a:endParaRPr>
          </a:p>
          <a:p>
            <a:pPr>
              <a:lnSpc>
                <a:spcPct val="45000"/>
              </a:lnSpc>
              <a:spcBef>
                <a:spcPct val="50000"/>
              </a:spcBef>
            </a:pPr>
            <a:r>
              <a:rPr lang="en-US" sz="3600" i="1" dirty="0">
                <a:latin typeface="Times New Roman" charset="0"/>
              </a:rPr>
              <a:t>                  Genesis 15</a:t>
            </a:r>
            <a:r>
              <a:rPr lang="en-US" sz="3600" i="1" dirty="0" smtClean="0">
                <a:latin typeface="Times New Roman" charset="0"/>
              </a:rPr>
              <a:t>:9</a:t>
            </a:r>
            <a:r>
              <a:rPr lang="en-US" sz="3600" i="1" dirty="0">
                <a:latin typeface="Times New Roman" charset="0"/>
              </a:rPr>
              <a:t>-18*</a:t>
            </a:r>
          </a:p>
        </p:txBody>
      </p:sp>
      <p:sp>
        <p:nvSpPr>
          <p:cNvPr id="99334" name="Text Box 6"/>
          <p:cNvSpPr txBox="1">
            <a:spLocks noChangeArrowheads="1"/>
          </p:cNvSpPr>
          <p:nvPr/>
        </p:nvSpPr>
        <p:spPr bwMode="auto">
          <a:xfrm>
            <a:off x="336550" y="5851525"/>
            <a:ext cx="8547100" cy="641350"/>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r>
              <a:rPr lang="en-US" sz="3600" dirty="0">
                <a:solidFill>
                  <a:srgbClr val="FFFF00"/>
                </a:solidFill>
                <a:latin typeface="Helvetica" charset="0"/>
              </a:rPr>
              <a:t>*Ito </a:t>
            </a:r>
            <a:r>
              <a:rPr lang="en-US" sz="3600" dirty="0" err="1">
                <a:solidFill>
                  <a:srgbClr val="FFFF00"/>
                </a:solidFill>
                <a:latin typeface="Helvetica" charset="0"/>
              </a:rPr>
              <a:t>ang</a:t>
            </a:r>
            <a:r>
              <a:rPr lang="en-US" sz="3600" dirty="0">
                <a:solidFill>
                  <a:srgbClr val="FFFF00"/>
                </a:solidFill>
                <a:latin typeface="Helvetica" charset="0"/>
              </a:rPr>
              <a:t> </a:t>
            </a:r>
            <a:r>
              <a:rPr lang="en-US" sz="3600" dirty="0" err="1">
                <a:solidFill>
                  <a:srgbClr val="FFFF00"/>
                </a:solidFill>
                <a:latin typeface="Helvetica" charset="0"/>
              </a:rPr>
              <a:t>eksena</a:t>
            </a:r>
            <a:r>
              <a:rPr lang="en-US" sz="3600" dirty="0">
                <a:solidFill>
                  <a:srgbClr val="FFFF00"/>
                </a:solidFill>
                <a:latin typeface="Helvetica" charset="0"/>
              </a:rPr>
              <a:t> </a:t>
            </a:r>
            <a:r>
              <a:rPr lang="en-US" sz="3600" dirty="0" err="1">
                <a:solidFill>
                  <a:srgbClr val="FFFF00"/>
                </a:solidFill>
                <a:latin typeface="Helvetica" charset="0"/>
              </a:rPr>
              <a:t>sa</a:t>
            </a:r>
            <a:r>
              <a:rPr lang="en-US" sz="3600" dirty="0">
                <a:solidFill>
                  <a:srgbClr val="FFFF00"/>
                </a:solidFill>
                <a:latin typeface="Helvetica" charset="0"/>
              </a:rPr>
              <a:t> </a:t>
            </a:r>
            <a:r>
              <a:rPr lang="en-US" sz="3600" dirty="0" err="1">
                <a:solidFill>
                  <a:srgbClr val="FFFF00"/>
                </a:solidFill>
                <a:latin typeface="Helvetica" charset="0"/>
              </a:rPr>
              <a:t>tipan</a:t>
            </a:r>
            <a:r>
              <a:rPr lang="en-US" sz="3600" dirty="0">
                <a:solidFill>
                  <a:srgbClr val="FFFF00"/>
                </a:solidFill>
                <a:latin typeface="Helvetica" charset="0"/>
              </a:rPr>
              <a:t> </a:t>
            </a:r>
            <a:r>
              <a:rPr lang="en-US" sz="3600" dirty="0" err="1">
                <a:solidFill>
                  <a:srgbClr val="FFFF00"/>
                </a:solidFill>
                <a:latin typeface="Helvetica" charset="0"/>
              </a:rPr>
              <a:t>ng</a:t>
            </a:r>
            <a:r>
              <a:rPr lang="en-US" sz="3600" dirty="0">
                <a:solidFill>
                  <a:srgbClr val="FFFF00"/>
                </a:solidFill>
                <a:latin typeface="Helvetica" charset="0"/>
              </a:rPr>
              <a:t> </a:t>
            </a:r>
            <a:r>
              <a:rPr lang="en-US" sz="3600" dirty="0" err="1">
                <a:solidFill>
                  <a:srgbClr val="FFFF00"/>
                </a:solidFill>
                <a:latin typeface="Helvetica" charset="0"/>
              </a:rPr>
              <a:t>dugo</a:t>
            </a:r>
            <a:endParaRPr lang="en-US" sz="3600" dirty="0">
              <a:solidFill>
                <a:srgbClr val="FFFF00"/>
              </a:solidFill>
              <a:latin typeface="Helvetica" charset="0"/>
            </a:endParaRPr>
          </a:p>
        </p:txBody>
      </p:sp>
      <p:sp>
        <p:nvSpPr>
          <p:cNvPr id="139269"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55</a:t>
            </a:r>
          </a:p>
        </p:txBody>
      </p:sp>
      <p:sp>
        <p:nvSpPr>
          <p:cNvPr id="139271"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806450" y="1787525"/>
            <a:ext cx="7827963" cy="4829527"/>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sz="5400" baseline="32000" dirty="0">
                <a:latin typeface="Times New Roman" charset="0"/>
              </a:rPr>
              <a:t>18</a:t>
            </a:r>
            <a:r>
              <a:rPr lang="en-US" sz="4400" dirty="0">
                <a:latin typeface="Times New Roman" charset="0"/>
              </a:rPr>
              <a:t>Nang </a:t>
            </a:r>
            <a:r>
              <a:rPr lang="en-US" sz="4400" dirty="0" err="1">
                <a:latin typeface="Times New Roman" charset="0"/>
              </a:rPr>
              <a:t>araw</a:t>
            </a:r>
            <a:r>
              <a:rPr lang="en-US" sz="4400" dirty="0">
                <a:latin typeface="Times New Roman" charset="0"/>
              </a:rPr>
              <a:t> na </a:t>
            </a:r>
            <a:r>
              <a:rPr lang="en-US" sz="4400" dirty="0" err="1">
                <a:latin typeface="Times New Roman" charset="0"/>
              </a:rPr>
              <a:t>yaon</a:t>
            </a:r>
            <a:r>
              <a:rPr lang="en-US" sz="4400" dirty="0">
                <a:latin typeface="Times New Roman" charset="0"/>
              </a:rPr>
              <a:t> </a:t>
            </a:r>
            <a:r>
              <a:rPr lang="en-US" sz="4400" dirty="0" err="1">
                <a:latin typeface="Times New Roman" charset="0"/>
              </a:rPr>
              <a:t>ang</a:t>
            </a:r>
            <a:r>
              <a:rPr lang="en-US" sz="4400" dirty="0">
                <a:latin typeface="Times New Roman" charset="0"/>
              </a:rPr>
              <a:t> </a:t>
            </a:r>
            <a:r>
              <a:rPr lang="en-US" sz="4400" dirty="0" err="1">
                <a:latin typeface="Times New Roman" charset="0"/>
              </a:rPr>
              <a:t>Panginoon</a:t>
            </a:r>
            <a:r>
              <a:rPr lang="en-US" sz="4400" dirty="0">
                <a:latin typeface="Times New Roman" charset="0"/>
              </a:rPr>
              <a:t> ay </a:t>
            </a:r>
            <a:r>
              <a:rPr lang="en-US" sz="4400" dirty="0" err="1">
                <a:latin typeface="Times New Roman" charset="0"/>
              </a:rPr>
              <a:t>nakipagtipan</a:t>
            </a:r>
            <a:r>
              <a:rPr lang="en-US" sz="4400" dirty="0">
                <a:latin typeface="Times New Roman" charset="0"/>
              </a:rPr>
              <a:t> </a:t>
            </a:r>
            <a:r>
              <a:rPr lang="en-US" sz="4400" dirty="0" err="1">
                <a:latin typeface="Times New Roman" charset="0"/>
              </a:rPr>
              <a:t>kay</a:t>
            </a:r>
            <a:r>
              <a:rPr lang="en-US" sz="4400" dirty="0">
                <a:latin typeface="Times New Roman" charset="0"/>
              </a:rPr>
              <a:t> Abram na </a:t>
            </a:r>
            <a:r>
              <a:rPr lang="en-US" sz="4400" dirty="0" err="1">
                <a:latin typeface="Times New Roman" charset="0"/>
              </a:rPr>
              <a:t>nagsabi</a:t>
            </a:r>
            <a:r>
              <a:rPr lang="en-US" sz="4400" dirty="0">
                <a:latin typeface="Times New Roman" charset="0"/>
              </a:rPr>
              <a:t>, </a:t>
            </a:r>
            <a:r>
              <a:rPr lang="en-US" altLang="ja-JP" sz="4400" dirty="0" smtClean="0">
                <a:solidFill>
                  <a:schemeClr val="folHlink"/>
                </a:solidFill>
                <a:latin typeface="Times New Roman" charset="0"/>
              </a:rPr>
              <a:t>"</a:t>
            </a:r>
            <a:r>
              <a:rPr lang="en-US" altLang="ja-JP" sz="4400" dirty="0" err="1" smtClean="0">
                <a:solidFill>
                  <a:schemeClr val="folHlink"/>
                </a:solidFill>
                <a:latin typeface="Times New Roman" charset="0"/>
              </a:rPr>
              <a:t>sa</a:t>
            </a:r>
            <a:r>
              <a:rPr lang="en-US" altLang="ja-JP" sz="4400" dirty="0" smtClean="0">
                <a:solidFill>
                  <a:schemeClr val="folHlink"/>
                </a:solidFill>
                <a:latin typeface="Times New Roman" charset="0"/>
              </a:rPr>
              <a:t> </a:t>
            </a:r>
            <a:r>
              <a:rPr lang="en-US" altLang="ja-JP" sz="4400" dirty="0" err="1">
                <a:solidFill>
                  <a:schemeClr val="folHlink"/>
                </a:solidFill>
                <a:latin typeface="Times New Roman" charset="0"/>
              </a:rPr>
              <a:t>iyong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binhi</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ibinigay</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ko</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ang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lupaing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ito</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mula</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sa</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ilog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Egipto</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hanggang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sa</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malaking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ilog</a:t>
            </a:r>
            <a:r>
              <a:rPr lang="en-US" altLang="ja-JP" sz="4400" dirty="0">
                <a:solidFill>
                  <a:schemeClr val="folHlink"/>
                </a:solidFill>
                <a:latin typeface="Times New Roman" charset="0"/>
              </a:rPr>
              <a:t> na </a:t>
            </a:r>
            <a:r>
              <a:rPr lang="en-US" altLang="ja-JP" sz="4400" dirty="0" err="1">
                <a:solidFill>
                  <a:schemeClr val="folHlink"/>
                </a:solidFill>
                <a:latin typeface="Times New Roman" charset="0"/>
              </a:rPr>
              <a:t>ilog</a:t>
            </a:r>
            <a:r>
              <a:rPr lang="en-US" altLang="ja-JP" sz="4400" dirty="0">
                <a:solidFill>
                  <a:schemeClr val="folHlink"/>
                </a:solidFill>
                <a:latin typeface="Times New Roman" charset="0"/>
              </a:rPr>
              <a:t> </a:t>
            </a:r>
            <a:r>
              <a:rPr lang="en-US" altLang="ja-JP" sz="4400" dirty="0" err="1">
                <a:solidFill>
                  <a:schemeClr val="folHlink"/>
                </a:solidFill>
                <a:latin typeface="Times New Roman" charset="0"/>
              </a:rPr>
              <a:t>Eufrates</a:t>
            </a:r>
            <a:r>
              <a:rPr lang="en-US" altLang="ja-JP" sz="4400" dirty="0">
                <a:solidFill>
                  <a:schemeClr val="folHlink"/>
                </a:solidFill>
                <a:latin typeface="Times New Roman" charset="0"/>
              </a:rPr>
              <a:t>..</a:t>
            </a:r>
            <a:r>
              <a:rPr lang="en-US" altLang="ja-JP" sz="4400" dirty="0" smtClean="0">
                <a:solidFill>
                  <a:schemeClr val="folHlink"/>
                </a:solidFill>
                <a:latin typeface="Times New Roman" charset="0"/>
              </a:rPr>
              <a:t>."</a:t>
            </a:r>
            <a:r>
              <a:rPr lang="en-US" altLang="ja-JP" sz="4400" dirty="0">
                <a:solidFill>
                  <a:schemeClr val="folHlink"/>
                </a:solidFill>
                <a:latin typeface="Times New Roman" charset="0"/>
              </a:rPr>
              <a:t>			</a:t>
            </a:r>
            <a:r>
              <a:rPr lang="en-US" altLang="ja-JP" sz="3600" dirty="0">
                <a:solidFill>
                  <a:schemeClr val="folHlink"/>
                </a:solidFill>
                <a:latin typeface="Times New Roman" charset="0"/>
              </a:rPr>
              <a:t>(KJV)</a:t>
            </a:r>
            <a:endParaRPr lang="en-US" sz="2800" dirty="0">
              <a:solidFill>
                <a:schemeClr val="folHlink"/>
              </a:solidFill>
              <a:latin typeface="Times New Roman" charset="0"/>
            </a:endParaRPr>
          </a:p>
        </p:txBody>
      </p:sp>
      <p:sp>
        <p:nvSpPr>
          <p:cNvPr id="65538" name="Rectangle 3"/>
          <p:cNvSpPr>
            <a:spLocks noChangeArrowheads="1"/>
          </p:cNvSpPr>
          <p:nvPr/>
        </p:nvSpPr>
        <p:spPr bwMode="auto">
          <a:xfrm>
            <a:off x="1754188" y="665163"/>
            <a:ext cx="6153150" cy="916148"/>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nSpc>
                <a:spcPct val="45000"/>
              </a:lnSpc>
              <a:spcBef>
                <a:spcPct val="50000"/>
              </a:spcBef>
            </a:pPr>
            <a:r>
              <a:rPr lang="en-US" sz="3600" i="1" dirty="0">
                <a:solidFill>
                  <a:schemeClr val="tx2"/>
                </a:solidFill>
                <a:latin typeface="Times New Roman" charset="0"/>
              </a:rPr>
              <a:t>WALANG PASUBALI...</a:t>
            </a:r>
            <a:endParaRPr lang="en-US" sz="3600" i="1" dirty="0">
              <a:latin typeface="Times New Roman" charset="0"/>
            </a:endParaRPr>
          </a:p>
          <a:p>
            <a:pPr>
              <a:lnSpc>
                <a:spcPct val="45000"/>
              </a:lnSpc>
              <a:spcBef>
                <a:spcPct val="50000"/>
              </a:spcBef>
            </a:pPr>
            <a:r>
              <a:rPr lang="en-US" sz="3600" i="1" dirty="0">
                <a:latin typeface="Times New Roman" charset="0"/>
              </a:rPr>
              <a:t>                  Genesis </a:t>
            </a:r>
            <a:r>
              <a:rPr lang="en-US" sz="3600" i="1" dirty="0" smtClean="0">
                <a:latin typeface="Times New Roman" charset="0"/>
              </a:rPr>
              <a:t>15:9</a:t>
            </a:r>
            <a:r>
              <a:rPr lang="en-US" sz="3600" i="1" dirty="0">
                <a:latin typeface="Times New Roman" charset="0"/>
              </a:rPr>
              <a:t>-18*</a:t>
            </a: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2" descr="Sli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62179" name="Rectangle 3"/>
          <p:cNvSpPr>
            <a:spLocks noChangeArrowheads="1"/>
          </p:cNvSpPr>
          <p:nvPr/>
        </p:nvSpPr>
        <p:spPr bwMode="auto">
          <a:xfrm>
            <a:off x="1666875" y="2457450"/>
            <a:ext cx="6153150" cy="458788"/>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ctr">
              <a:lnSpc>
                <a:spcPct val="45000"/>
              </a:lnSpc>
              <a:spcBef>
                <a:spcPct val="50000"/>
              </a:spcBef>
            </a:pPr>
            <a:r>
              <a:rPr lang="en-US" sz="5400" i="1">
                <a:latin typeface="Times New Roman" charset="0"/>
              </a:rPr>
              <a:t> Mga Hebreo 6</a:t>
            </a:r>
          </a:p>
        </p:txBody>
      </p:sp>
      <p:sp>
        <p:nvSpPr>
          <p:cNvPr id="562181" name="Rectangle 5"/>
          <p:cNvSpPr>
            <a:spLocks noChangeArrowheads="1"/>
          </p:cNvSpPr>
          <p:nvPr/>
        </p:nvSpPr>
        <p:spPr bwMode="auto">
          <a:xfrm>
            <a:off x="554038" y="180975"/>
            <a:ext cx="8189912" cy="2038350"/>
          </a:xfrm>
          <a:prstGeom prst="rect">
            <a:avLst/>
          </a:prstGeom>
          <a:noFill/>
          <a:ln w="12700">
            <a:noFill/>
            <a:miter lim="800000"/>
            <a:headEnd/>
            <a:tailEnd/>
          </a:ln>
          <a:effectLst>
            <a:outerShdw dist="35921" dir="2700000" algn="ctr" rotWithShape="0">
              <a:schemeClr val="bg2"/>
            </a:outerShdw>
          </a:effectLst>
        </p:spPr>
        <p:txBody>
          <a:bodyPr lIns="90487" tIns="44450" rIns="90487" bIns="44450">
            <a:spAutoFit/>
          </a:bodyPr>
          <a:lstStyle/>
          <a:p>
            <a:pPr algn="ctr">
              <a:spcBef>
                <a:spcPct val="50000"/>
              </a:spcBef>
            </a:pPr>
            <a:r>
              <a:rPr lang="en-US" sz="3200" i="1">
                <a:solidFill>
                  <a:schemeClr val="folHlink"/>
                </a:solidFill>
                <a:latin typeface="Times New Roman" charset="0"/>
              </a:rPr>
              <a:t>Sa nakaraan, ang Tipan ni Abraham ay isang pangako at kasunduan base sa tipan na dugo sa pagitan ng Panginoon at Kanyang kaibigang si Abraham. </a:t>
            </a:r>
          </a:p>
        </p:txBody>
      </p:sp>
      <p:sp>
        <p:nvSpPr>
          <p:cNvPr id="562178" name="Rectangle 2"/>
          <p:cNvSpPr>
            <a:spLocks noChangeArrowheads="1"/>
          </p:cNvSpPr>
          <p:nvPr/>
        </p:nvSpPr>
        <p:spPr bwMode="auto">
          <a:xfrm>
            <a:off x="396875" y="3371850"/>
            <a:ext cx="8396288" cy="3136900"/>
          </a:xfrm>
          <a:prstGeom prst="rect">
            <a:avLst/>
          </a:prstGeom>
          <a:noFill/>
          <a:ln w="12700">
            <a:noFill/>
            <a:miter lim="800000"/>
            <a:headEnd/>
            <a:tailEnd/>
          </a:ln>
          <a:effectLst>
            <a:outerShdw dist="71842" dir="2700000" algn="ctr" rotWithShape="0">
              <a:schemeClr val="bg2"/>
            </a:outerShdw>
          </a:effectLst>
        </p:spPr>
        <p:txBody>
          <a:bodyPr lIns="90487" tIns="44450" rIns="90487" bIns="44450">
            <a:spAutoFit/>
          </a:bodyPr>
          <a:lstStyle/>
          <a:p>
            <a:pPr>
              <a:spcBef>
                <a:spcPct val="50000"/>
              </a:spcBef>
            </a:pPr>
            <a:r>
              <a:rPr lang="en-US" sz="4800" baseline="32000" dirty="0">
                <a:latin typeface="Times New Roman" charset="0"/>
              </a:rPr>
              <a:t>13</a:t>
            </a:r>
            <a:r>
              <a:rPr lang="en-US" sz="4000" dirty="0">
                <a:latin typeface="Times New Roman" charset="0"/>
              </a:rPr>
              <a:t>Sapagkat </a:t>
            </a:r>
            <a:r>
              <a:rPr lang="en-US" sz="4000" dirty="0" err="1">
                <a:latin typeface="Times New Roman" charset="0"/>
              </a:rPr>
              <a:t>nang</a:t>
            </a:r>
            <a:r>
              <a:rPr lang="en-US" sz="4000" dirty="0">
                <a:latin typeface="Times New Roman" charset="0"/>
              </a:rPr>
              <a:t> </a:t>
            </a:r>
            <a:r>
              <a:rPr lang="en-US" sz="4000" dirty="0" err="1">
                <a:latin typeface="Times New Roman" charset="0"/>
              </a:rPr>
              <a:t>mangako</a:t>
            </a:r>
            <a:r>
              <a:rPr lang="en-US" sz="4000" dirty="0">
                <a:latin typeface="Times New Roman" charset="0"/>
              </a:rPr>
              <a:t> </a:t>
            </a:r>
            <a:r>
              <a:rPr lang="en-US" sz="4000" dirty="0" err="1">
                <a:latin typeface="Times New Roman" charset="0"/>
              </a:rPr>
              <a:t>ang</a:t>
            </a:r>
            <a:r>
              <a:rPr lang="en-US" sz="4000" dirty="0">
                <a:latin typeface="Times New Roman" charset="0"/>
              </a:rPr>
              <a:t> </a:t>
            </a:r>
            <a:r>
              <a:rPr lang="en-US" sz="4000" dirty="0" err="1">
                <a:latin typeface="Times New Roman" charset="0"/>
              </a:rPr>
              <a:t>Diyos</a:t>
            </a:r>
            <a:r>
              <a:rPr lang="en-US" sz="4000" dirty="0">
                <a:latin typeface="Times New Roman" charset="0"/>
              </a:rPr>
              <a:t> </a:t>
            </a:r>
            <a:r>
              <a:rPr lang="en-US" sz="4000" dirty="0" err="1">
                <a:latin typeface="Times New Roman" charset="0"/>
              </a:rPr>
              <a:t>kay</a:t>
            </a:r>
            <a:r>
              <a:rPr lang="en-US" sz="4000" dirty="0">
                <a:latin typeface="Times New Roman" charset="0"/>
              </a:rPr>
              <a:t> Abraham, </a:t>
            </a:r>
            <a:r>
              <a:rPr lang="en-US" sz="4000" dirty="0" err="1" smtClean="0">
                <a:latin typeface="Times New Roman" charset="0"/>
              </a:rPr>
              <a:t>palibhasa</a:t>
            </a:r>
            <a:r>
              <a:rPr lang="fr-FR" altLang="ja-JP" sz="4000" dirty="0" smtClean="0">
                <a:latin typeface="Times New Roman" charset="0"/>
              </a:rPr>
              <a:t>'</a:t>
            </a:r>
            <a:r>
              <a:rPr lang="en-US" altLang="ja-JP" sz="4000" dirty="0" smtClean="0">
                <a:latin typeface="Times New Roman" charset="0"/>
              </a:rPr>
              <a:t>y </a:t>
            </a:r>
            <a:r>
              <a:rPr lang="en-US" altLang="ja-JP" sz="4000" dirty="0" err="1">
                <a:latin typeface="Times New Roman" charset="0"/>
              </a:rPr>
              <a:t>hindi</a:t>
            </a:r>
            <a:r>
              <a:rPr lang="en-US" altLang="ja-JP" sz="4000" dirty="0">
                <a:latin typeface="Times New Roman" charset="0"/>
              </a:rPr>
              <a:t> </a:t>
            </a:r>
            <a:r>
              <a:rPr lang="en-US" altLang="ja-JP" sz="4000" dirty="0" err="1">
                <a:latin typeface="Times New Roman" charset="0"/>
              </a:rPr>
              <a:t>niya</a:t>
            </a:r>
            <a:r>
              <a:rPr lang="en-US" altLang="ja-JP" sz="4000" dirty="0">
                <a:latin typeface="Times New Roman" charset="0"/>
              </a:rPr>
              <a:t> </a:t>
            </a:r>
            <a:r>
              <a:rPr lang="en-US" altLang="ja-JP" sz="4000" dirty="0" err="1">
                <a:latin typeface="Times New Roman" charset="0"/>
              </a:rPr>
              <a:t>maipanumpa</a:t>
            </a:r>
            <a:r>
              <a:rPr lang="en-US" altLang="ja-JP" sz="4000" dirty="0">
                <a:latin typeface="Times New Roman" charset="0"/>
              </a:rPr>
              <a: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anumang</a:t>
            </a:r>
            <a:r>
              <a:rPr lang="en-US" altLang="ja-JP" sz="4000" dirty="0">
                <a:latin typeface="Times New Roman" charset="0"/>
              </a:rPr>
              <a:t> </a:t>
            </a:r>
            <a:r>
              <a:rPr lang="en-US" altLang="ja-JP" sz="4000" dirty="0" err="1">
                <a:latin typeface="Times New Roman" charset="0"/>
              </a:rPr>
              <a:t>lalong</a:t>
            </a:r>
            <a:r>
              <a:rPr lang="en-US" altLang="ja-JP" sz="4000" dirty="0">
                <a:latin typeface="Times New Roman" charset="0"/>
              </a:rPr>
              <a:t> </a:t>
            </a:r>
            <a:r>
              <a:rPr lang="en-US" altLang="ja-JP" sz="4000" dirty="0" err="1">
                <a:latin typeface="Times New Roman" charset="0"/>
              </a:rPr>
              <a:t>mataas</a:t>
            </a:r>
            <a:r>
              <a:rPr lang="en-US" altLang="ja-JP" sz="4000" dirty="0">
                <a:latin typeface="Times New Roman" charset="0"/>
              </a:rPr>
              <a:t> ay </a:t>
            </a:r>
            <a:r>
              <a:rPr lang="en-US" altLang="ja-JP" sz="4000" dirty="0" err="1">
                <a:latin typeface="Times New Roman" charset="0"/>
              </a:rPr>
              <a:t>ipinanumpa</a:t>
            </a:r>
            <a:r>
              <a:rPr lang="en-US" altLang="ja-JP" sz="4000" dirty="0">
                <a:latin typeface="Times New Roman" charset="0"/>
              </a:rPr>
              <a:t> </a:t>
            </a:r>
            <a:r>
              <a:rPr lang="en-US" altLang="ja-JP" sz="4000" dirty="0" err="1">
                <a:latin typeface="Times New Roman" charset="0"/>
              </a:rPr>
              <a:t>ang</a:t>
            </a:r>
            <a:r>
              <a:rPr lang="en-US" altLang="ja-JP" sz="4000" dirty="0">
                <a:latin typeface="Times New Roman" charset="0"/>
              </a:rPr>
              <a:t> </a:t>
            </a:r>
            <a:r>
              <a:rPr lang="en-US" altLang="ja-JP" sz="4000" dirty="0" err="1">
                <a:latin typeface="Times New Roman" charset="0"/>
              </a:rPr>
              <a:t>kanyang</a:t>
            </a:r>
            <a:r>
              <a:rPr lang="en-US" altLang="ja-JP" sz="4000" dirty="0">
                <a:latin typeface="Times New Roman" charset="0"/>
              </a:rPr>
              <a:t> </a:t>
            </a:r>
            <a:r>
              <a:rPr lang="en-US" altLang="ja-JP" sz="4000" dirty="0" err="1">
                <a:latin typeface="Times New Roman" charset="0"/>
              </a:rPr>
              <a:t>sarili</a:t>
            </a:r>
            <a:r>
              <a:rPr lang="en-US" altLang="ja-JP" sz="4000" dirty="0">
                <a:latin typeface="Times New Roman" charset="0"/>
              </a:rPr>
              <a:t>… </a:t>
            </a:r>
            <a:r>
              <a:rPr lang="en-US" altLang="ja-JP" sz="2400" dirty="0">
                <a:latin typeface="Times New Roman" charset="0"/>
              </a:rPr>
              <a:t>(KJV)</a:t>
            </a:r>
            <a:r>
              <a:rPr lang="en-US" altLang="ja-JP" sz="2400" dirty="0">
                <a:solidFill>
                  <a:schemeClr val="folHlink"/>
                </a:solidFill>
                <a:latin typeface="Times New Roman" charset="0"/>
              </a:rPr>
              <a:t> 	</a:t>
            </a:r>
            <a:endParaRPr lang="en-US" sz="2400" dirty="0">
              <a:solidFill>
                <a:schemeClr val="folHlink"/>
              </a:solidFill>
              <a:latin typeface="Times New Roman" charset="0"/>
            </a:endParaRP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57</a:t>
            </a:r>
          </a:p>
        </p:txBody>
      </p:sp>
      <p:sp>
        <p:nvSpPr>
          <p:cNvPr id="143368"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
        <p:nvSpPr>
          <p:cNvPr id="143369"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2187" name="Rectangle 1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1" name="Line 12"/>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2" name="Line 13"/>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3"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4"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5"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6"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145417"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AU" sz="3600" b="0">
              <a:latin typeface="Times New Roman" charset="0"/>
            </a:endParaRPr>
          </a:p>
        </p:txBody>
      </p:sp>
      <p:sp>
        <p:nvSpPr>
          <p:cNvPr id="262174" name="Rectangle 30"/>
          <p:cNvSpPr>
            <a:spLocks noChangeArrowheads="1"/>
          </p:cNvSpPr>
          <p:nvPr/>
        </p:nvSpPr>
        <p:spPr bwMode="auto">
          <a:xfrm>
            <a:off x="708025" y="1514475"/>
            <a:ext cx="8113713" cy="3929063"/>
          </a:xfrm>
          <a:prstGeom prst="rect">
            <a:avLst/>
          </a:prstGeom>
          <a:noFill/>
          <a:ln w="9525">
            <a:noFill/>
            <a:miter lim="800000"/>
            <a:headEnd/>
            <a:tailEnd/>
          </a:ln>
          <a:effectLst/>
        </p:spPr>
        <p:txBody>
          <a:bodyPr>
            <a:spAutoFit/>
          </a:bodyPr>
          <a:lstStyle/>
          <a:p>
            <a:endParaRPr lang="en-US" sz="4800" baseline="32000" dirty="0">
              <a:solidFill>
                <a:schemeClr val="folHlink"/>
              </a:solidFill>
              <a:latin typeface="Times New Roman" charset="0"/>
            </a:endParaRPr>
          </a:p>
          <a:p>
            <a:r>
              <a:rPr lang="en-US" sz="4400" u="sng" dirty="0" err="1">
                <a:latin typeface="Times New Roman" charset="0"/>
              </a:rPr>
              <a:t>Walang</a:t>
            </a:r>
            <a:r>
              <a:rPr lang="en-US" sz="4400" u="sng" dirty="0">
                <a:latin typeface="Times New Roman" charset="0"/>
              </a:rPr>
              <a:t> </a:t>
            </a:r>
            <a:r>
              <a:rPr lang="en-US" sz="4400" u="sng" dirty="0" err="1">
                <a:latin typeface="Times New Roman" charset="0"/>
              </a:rPr>
              <a:t>hangganan</a:t>
            </a:r>
            <a:r>
              <a:rPr lang="en-US" sz="4400" dirty="0">
                <a:solidFill>
                  <a:schemeClr val="folHlink"/>
                </a:solidFill>
                <a:latin typeface="Times New Roman" charset="0"/>
              </a:rPr>
              <a:t> </a:t>
            </a:r>
            <a:r>
              <a:rPr lang="en-US" sz="4400" dirty="0" err="1">
                <a:solidFill>
                  <a:schemeClr val="folHlink"/>
                </a:solidFill>
                <a:latin typeface="Times New Roman" charset="0"/>
              </a:rPr>
              <a:t>ang</a:t>
            </a:r>
            <a:r>
              <a:rPr lang="en-US" sz="4400" dirty="0">
                <a:solidFill>
                  <a:schemeClr val="folHlink"/>
                </a:solidFill>
                <a:latin typeface="Times New Roman" charset="0"/>
              </a:rPr>
              <a:t> </a:t>
            </a:r>
            <a:r>
              <a:rPr lang="en-US" sz="4400" dirty="0" err="1">
                <a:solidFill>
                  <a:schemeClr val="folHlink"/>
                </a:solidFill>
                <a:latin typeface="Times New Roman" charset="0"/>
              </a:rPr>
              <a:t>katagalan</a:t>
            </a:r>
            <a:r>
              <a:rPr lang="en-US" sz="4400" dirty="0">
                <a:solidFill>
                  <a:schemeClr val="folHlink"/>
                </a:solidFill>
                <a:latin typeface="Times New Roman" charset="0"/>
              </a:rPr>
              <a:t> </a:t>
            </a:r>
            <a:r>
              <a:rPr lang="en-US" sz="4400" dirty="0" err="1">
                <a:solidFill>
                  <a:schemeClr val="folHlink"/>
                </a:solidFill>
                <a:latin typeface="Times New Roman" charset="0"/>
              </a:rPr>
              <a:t>ng</a:t>
            </a:r>
            <a:r>
              <a:rPr lang="en-US" sz="4400" dirty="0">
                <a:solidFill>
                  <a:schemeClr val="folHlink"/>
                </a:solidFill>
                <a:latin typeface="Times New Roman" charset="0"/>
              </a:rPr>
              <a:t> </a:t>
            </a:r>
            <a:r>
              <a:rPr lang="en-US" sz="4400" dirty="0" err="1">
                <a:solidFill>
                  <a:schemeClr val="folHlink"/>
                </a:solidFill>
                <a:latin typeface="Times New Roman" charset="0"/>
              </a:rPr>
              <a:t>mga</a:t>
            </a:r>
            <a:r>
              <a:rPr lang="en-US" sz="4400" dirty="0">
                <a:solidFill>
                  <a:schemeClr val="folHlink"/>
                </a:solidFill>
                <a:latin typeface="Times New Roman" charset="0"/>
              </a:rPr>
              <a:t> </a:t>
            </a:r>
            <a:r>
              <a:rPr lang="en-US" sz="4400" dirty="0" err="1">
                <a:solidFill>
                  <a:schemeClr val="folHlink"/>
                </a:solidFill>
                <a:latin typeface="Times New Roman" charset="0"/>
              </a:rPr>
              <a:t>pangako</a:t>
            </a:r>
            <a:r>
              <a:rPr lang="en-US" sz="4400" dirty="0">
                <a:solidFill>
                  <a:schemeClr val="folHlink"/>
                </a:solidFill>
                <a:latin typeface="Times New Roman" charset="0"/>
              </a:rPr>
              <a:t>, </a:t>
            </a:r>
            <a:r>
              <a:rPr lang="en-US" sz="4400" u="sng" dirty="0">
                <a:latin typeface="Times New Roman" charset="0"/>
              </a:rPr>
              <a:t>literal</a:t>
            </a:r>
            <a:r>
              <a:rPr lang="en-US" sz="4400" dirty="0">
                <a:solidFill>
                  <a:schemeClr val="folHlink"/>
                </a:solidFill>
                <a:latin typeface="Times New Roman" charset="0"/>
              </a:rPr>
              <a:t> </a:t>
            </a:r>
            <a:r>
              <a:rPr lang="en-US" sz="4400" dirty="0" err="1">
                <a:solidFill>
                  <a:schemeClr val="folHlink"/>
                </a:solidFill>
                <a:latin typeface="Times New Roman" charset="0"/>
              </a:rPr>
              <a:t>ang</a:t>
            </a:r>
            <a:r>
              <a:rPr lang="en-US" sz="4400" dirty="0">
                <a:solidFill>
                  <a:schemeClr val="folHlink"/>
                </a:solidFill>
                <a:latin typeface="Times New Roman" charset="0"/>
              </a:rPr>
              <a:t> </a:t>
            </a:r>
            <a:r>
              <a:rPr lang="en-US" sz="4400" dirty="0" err="1">
                <a:solidFill>
                  <a:schemeClr val="folHlink"/>
                </a:solidFill>
                <a:latin typeface="Times New Roman" charset="0"/>
              </a:rPr>
              <a:t>kanilang</a:t>
            </a:r>
            <a:r>
              <a:rPr lang="en-US" sz="4400" dirty="0">
                <a:solidFill>
                  <a:schemeClr val="folHlink"/>
                </a:solidFill>
                <a:latin typeface="Times New Roman" charset="0"/>
              </a:rPr>
              <a:t> </a:t>
            </a:r>
            <a:r>
              <a:rPr lang="en-US" sz="4400" dirty="0" err="1">
                <a:solidFill>
                  <a:schemeClr val="folHlink"/>
                </a:solidFill>
                <a:latin typeface="Times New Roman" charset="0"/>
              </a:rPr>
              <a:t>kahulugan</a:t>
            </a:r>
            <a:r>
              <a:rPr lang="en-US" sz="4400" dirty="0">
                <a:solidFill>
                  <a:schemeClr val="folHlink"/>
                </a:solidFill>
                <a:latin typeface="Times New Roman" charset="0"/>
              </a:rPr>
              <a:t>, at </a:t>
            </a:r>
            <a:r>
              <a:rPr lang="en-US" sz="4400" u="sng" dirty="0" err="1">
                <a:latin typeface="Times New Roman" charset="0"/>
              </a:rPr>
              <a:t>walang</a:t>
            </a:r>
            <a:r>
              <a:rPr lang="en-US" sz="4400" u="sng" dirty="0">
                <a:latin typeface="Times New Roman" charset="0"/>
              </a:rPr>
              <a:t> </a:t>
            </a:r>
            <a:r>
              <a:rPr lang="en-US" sz="4400" u="sng" dirty="0" err="1">
                <a:latin typeface="Times New Roman" charset="0"/>
              </a:rPr>
              <a:t>pasubali</a:t>
            </a:r>
            <a:r>
              <a:rPr lang="en-US" sz="4400" dirty="0">
                <a:latin typeface="Times New Roman" charset="0"/>
              </a:rPr>
              <a:t> </a:t>
            </a:r>
            <a:r>
              <a:rPr lang="en-US" sz="4400" dirty="0" err="1">
                <a:solidFill>
                  <a:schemeClr val="folHlink"/>
                </a:solidFill>
                <a:latin typeface="Times New Roman" charset="0"/>
              </a:rPr>
              <a:t>ang</a:t>
            </a:r>
            <a:r>
              <a:rPr lang="en-US" sz="4400" dirty="0">
                <a:solidFill>
                  <a:schemeClr val="folHlink"/>
                </a:solidFill>
                <a:latin typeface="Times New Roman" charset="0"/>
              </a:rPr>
              <a:t> </a:t>
            </a:r>
            <a:r>
              <a:rPr lang="en-US" sz="4400" dirty="0" err="1">
                <a:solidFill>
                  <a:schemeClr val="folHlink"/>
                </a:solidFill>
                <a:latin typeface="Times New Roman" charset="0"/>
              </a:rPr>
              <a:t>kanilang</a:t>
            </a:r>
            <a:r>
              <a:rPr lang="en-US" sz="4400" dirty="0">
                <a:solidFill>
                  <a:schemeClr val="folHlink"/>
                </a:solidFill>
                <a:latin typeface="Times New Roman" charset="0"/>
              </a:rPr>
              <a:t> </a:t>
            </a:r>
            <a:r>
              <a:rPr lang="en-US" sz="4400" dirty="0" err="1">
                <a:solidFill>
                  <a:schemeClr val="folHlink"/>
                </a:solidFill>
                <a:latin typeface="Times New Roman" charset="0"/>
              </a:rPr>
              <a:t>katuparan</a:t>
            </a:r>
            <a:r>
              <a:rPr lang="en-US" sz="4400" dirty="0">
                <a:solidFill>
                  <a:schemeClr val="folHlink"/>
                </a:solidFill>
                <a:latin typeface="Times New Roman" charset="0"/>
              </a:rPr>
              <a:t>.</a:t>
            </a:r>
          </a:p>
        </p:txBody>
      </p:sp>
      <p:sp>
        <p:nvSpPr>
          <p:cNvPr id="67594" name="Text Box 35"/>
          <p:cNvSpPr txBox="1">
            <a:spLocks noChangeArrowheads="1"/>
          </p:cNvSpPr>
          <p:nvPr/>
        </p:nvSpPr>
        <p:spPr bwMode="auto">
          <a:xfrm>
            <a:off x="773113" y="1268413"/>
            <a:ext cx="3684587" cy="701675"/>
          </a:xfrm>
          <a:prstGeom prst="rect">
            <a:avLst/>
          </a:prstGeom>
          <a:noFill/>
          <a:ln w="9525">
            <a:noFill/>
            <a:miter lim="800000"/>
            <a:headEnd/>
            <a:tailEnd/>
          </a:ln>
          <a:effectLst>
            <a:outerShdw dist="89803"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000" baseline="32000">
                <a:solidFill>
                  <a:schemeClr val="folHlink"/>
                </a:solidFill>
                <a:latin typeface="Times New Roman" charset="0"/>
              </a:rPr>
              <a:t>Kung gayon…</a:t>
            </a:r>
          </a:p>
        </p:txBody>
      </p:sp>
      <p:sp>
        <p:nvSpPr>
          <p:cNvPr id="145420"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62188" name="Text Box 44"/>
          <p:cNvSpPr txBox="1">
            <a:spLocks noChangeArrowheads="1"/>
          </p:cNvSpPr>
          <p:nvPr/>
        </p:nvSpPr>
        <p:spPr bwMode="auto">
          <a:xfrm>
            <a:off x="423863" y="1984751"/>
            <a:ext cx="5284787" cy="76200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dirty="0" err="1">
                <a:solidFill>
                  <a:srgbClr val="00FF00"/>
                </a:solidFill>
                <a:latin typeface="Times New Roman" charset="0"/>
              </a:rPr>
              <a:t>Walang</a:t>
            </a:r>
            <a:r>
              <a:rPr lang="en-US" sz="4400" u="sng" dirty="0">
                <a:solidFill>
                  <a:srgbClr val="00FF00"/>
                </a:solidFill>
                <a:latin typeface="Times New Roman" charset="0"/>
              </a:rPr>
              <a:t> </a:t>
            </a:r>
            <a:r>
              <a:rPr lang="en-US" sz="4400" u="sng" dirty="0" err="1">
                <a:solidFill>
                  <a:srgbClr val="00FF00"/>
                </a:solidFill>
                <a:latin typeface="Times New Roman" charset="0"/>
              </a:rPr>
              <a:t>hangganan</a:t>
            </a:r>
            <a:endParaRPr lang="en-US" sz="4400" u="sng" dirty="0">
              <a:solidFill>
                <a:srgbClr val="00FF00"/>
              </a:solidFill>
              <a:latin typeface="Times New Roman" charset="0"/>
            </a:endParaRPr>
          </a:p>
        </p:txBody>
      </p:sp>
      <p:sp>
        <p:nvSpPr>
          <p:cNvPr id="262189" name="Text Box 45"/>
          <p:cNvSpPr txBox="1">
            <a:spLocks noChangeArrowheads="1"/>
          </p:cNvSpPr>
          <p:nvPr/>
        </p:nvSpPr>
        <p:spPr bwMode="auto">
          <a:xfrm>
            <a:off x="69850" y="3349625"/>
            <a:ext cx="2884488" cy="76200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a:solidFill>
                  <a:srgbClr val="00FF00"/>
                </a:solidFill>
                <a:latin typeface="Times New Roman" charset="0"/>
              </a:rPr>
              <a:t>literal</a:t>
            </a:r>
          </a:p>
        </p:txBody>
      </p:sp>
      <p:sp>
        <p:nvSpPr>
          <p:cNvPr id="262190" name="Text Box 46"/>
          <p:cNvSpPr txBox="1">
            <a:spLocks noChangeArrowheads="1"/>
          </p:cNvSpPr>
          <p:nvPr/>
        </p:nvSpPr>
        <p:spPr bwMode="auto">
          <a:xfrm>
            <a:off x="1058115" y="3996114"/>
            <a:ext cx="4546600" cy="762000"/>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u="sng" dirty="0" err="1">
                <a:solidFill>
                  <a:srgbClr val="00FF00"/>
                </a:solidFill>
                <a:latin typeface="Times New Roman" charset="0"/>
              </a:rPr>
              <a:t>walang</a:t>
            </a:r>
            <a:r>
              <a:rPr lang="en-US" sz="4400" u="sng" dirty="0">
                <a:solidFill>
                  <a:srgbClr val="00FF00"/>
                </a:solidFill>
                <a:latin typeface="Times New Roman" charset="0"/>
              </a:rPr>
              <a:t> </a:t>
            </a:r>
            <a:r>
              <a:rPr lang="en-US" sz="4400" u="sng" dirty="0" err="1">
                <a:solidFill>
                  <a:srgbClr val="00FF00"/>
                </a:solidFill>
                <a:latin typeface="Times New Roman" charset="0"/>
              </a:rPr>
              <a:t>pasubali</a:t>
            </a:r>
            <a:endParaRPr lang="en-US" sz="4400" u="sng" dirty="0">
              <a:solidFill>
                <a:srgbClr val="00FF00"/>
              </a:solidFill>
              <a:latin typeface="Times New Roman" charset="0"/>
            </a:endParaRPr>
          </a:p>
        </p:txBody>
      </p:sp>
      <p:sp>
        <p:nvSpPr>
          <p:cNvPr id="262191" name="Rectangle 47"/>
          <p:cNvSpPr>
            <a:spLocks noChangeArrowheads="1"/>
          </p:cNvSpPr>
          <p:nvPr/>
        </p:nvSpPr>
        <p:spPr bwMode="auto">
          <a:xfrm>
            <a:off x="8100271" y="6530102"/>
            <a:ext cx="341209" cy="246221"/>
          </a:xfrm>
          <a:prstGeom prst="rect">
            <a:avLst/>
          </a:prstGeom>
          <a:noFill/>
          <a:ln w="12700">
            <a:noFill/>
            <a:miter lim="800000"/>
            <a:headEnd/>
            <a:tailEnd/>
          </a:ln>
          <a:effectLst/>
        </p:spPr>
        <p:txBody>
          <a:bodyPr wrap="none" anchor="ctr">
            <a:spAutoFit/>
          </a:bodyPr>
          <a:lstStyle/>
          <a:p>
            <a:pPr algn="ctr"/>
            <a:r>
              <a:rPr lang="en-US" sz="1000" dirty="0" smtClean="0">
                <a:effectLst>
                  <a:outerShdw blurRad="38100" dist="38100" dir="2700000" algn="tl">
                    <a:srgbClr val="000000"/>
                  </a:outerShdw>
                </a:effectLst>
              </a:rPr>
              <a:t>59</a:t>
            </a:r>
            <a:endParaRPr lang="en-US" sz="1000" dirty="0">
              <a:effectLst>
                <a:outerShdw blurRad="38100" dist="38100" dir="2700000" algn="tl">
                  <a:srgbClr val="000000"/>
                </a:outerShdw>
              </a:effectLst>
            </a:endParaRPr>
          </a:p>
        </p:txBody>
      </p:sp>
      <p:sp>
        <p:nvSpPr>
          <p:cNvPr id="145425"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62193" name="Rectangle 49"/>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145427"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grpSp>
        <p:nvGrpSpPr>
          <p:cNvPr id="36867" name="Group 4"/>
          <p:cNvGrpSpPr>
            <a:grpSpLocks/>
          </p:cNvGrpSpPr>
          <p:nvPr/>
        </p:nvGrpSpPr>
        <p:grpSpPr bwMode="auto">
          <a:xfrm>
            <a:off x="8148638" y="4983163"/>
            <a:ext cx="168275" cy="177800"/>
            <a:chOff x="4317" y="868"/>
            <a:chExt cx="146" cy="700"/>
          </a:xfrm>
        </p:grpSpPr>
        <p:sp>
          <p:nvSpPr>
            <p:cNvPr id="36918"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36919"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grpSp>
        <p:nvGrpSpPr>
          <p:cNvPr id="36868" name="Group 7"/>
          <p:cNvGrpSpPr>
            <a:grpSpLocks/>
          </p:cNvGrpSpPr>
          <p:nvPr/>
        </p:nvGrpSpPr>
        <p:grpSpPr bwMode="auto">
          <a:xfrm>
            <a:off x="1627188" y="2182813"/>
            <a:ext cx="6045200" cy="3983037"/>
            <a:chOff x="610" y="1163"/>
            <a:chExt cx="4583" cy="2701"/>
          </a:xfrm>
        </p:grpSpPr>
        <p:sp>
          <p:nvSpPr>
            <p:cNvPr id="36914"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36915"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36916"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36917"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grpSp>
      <p:grpSp>
        <p:nvGrpSpPr>
          <p:cNvPr id="36869" name="Group 12"/>
          <p:cNvGrpSpPr>
            <a:grpSpLocks/>
          </p:cNvGrpSpPr>
          <p:nvPr/>
        </p:nvGrpSpPr>
        <p:grpSpPr bwMode="auto">
          <a:xfrm>
            <a:off x="8148638" y="4983163"/>
            <a:ext cx="168275" cy="177800"/>
            <a:chOff x="4317" y="868"/>
            <a:chExt cx="146" cy="700"/>
          </a:xfrm>
        </p:grpSpPr>
        <p:sp>
          <p:nvSpPr>
            <p:cNvPr id="36912"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36913"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sp>
        <p:nvSpPr>
          <p:cNvPr id="12293"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2294"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grpSp>
        <p:nvGrpSpPr>
          <p:cNvPr id="36872" name="Group 32"/>
          <p:cNvGrpSpPr>
            <a:grpSpLocks/>
          </p:cNvGrpSpPr>
          <p:nvPr/>
        </p:nvGrpSpPr>
        <p:grpSpPr bwMode="auto">
          <a:xfrm>
            <a:off x="1949450" y="2236788"/>
            <a:ext cx="5273675" cy="3898900"/>
            <a:chOff x="1228" y="1409"/>
            <a:chExt cx="3322" cy="2456"/>
          </a:xfrm>
        </p:grpSpPr>
        <p:grpSp>
          <p:nvGrpSpPr>
            <p:cNvPr id="36880"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36881"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67"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68"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69"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0"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1"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2"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3"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4"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5"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6"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7"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8"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79"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598080"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sp>
        <p:nvSpPr>
          <p:cNvPr id="12296" name="Text Box 65"/>
          <p:cNvSpPr txBox="1">
            <a:spLocks noChangeArrowheads="1"/>
          </p:cNvSpPr>
          <p:nvPr/>
        </p:nvSpPr>
        <p:spPr bwMode="auto">
          <a:xfrm>
            <a:off x="720725" y="349250"/>
            <a:ext cx="7759700" cy="1739900"/>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600" dirty="0">
                <a:solidFill>
                  <a:srgbClr val="FFEA18"/>
                </a:solidFill>
              </a:rPr>
              <a:t>AKALAIN NYO NA </a:t>
            </a:r>
            <a:r>
              <a:rPr lang="en-US" sz="3600" dirty="0" smtClean="0">
                <a:solidFill>
                  <a:srgbClr val="FFEA18"/>
                </a:solidFill>
              </a:rPr>
              <a:t>IKA</a:t>
            </a:r>
            <a:r>
              <a:rPr lang="fr-FR" altLang="ja-JP" sz="3600" dirty="0" smtClean="0">
                <a:solidFill>
                  <a:srgbClr val="FFEA18"/>
                </a:solidFill>
              </a:rPr>
              <a:t>'</a:t>
            </a:r>
            <a:r>
              <a:rPr lang="en-US" altLang="ja-JP" sz="3600" dirty="0" smtClean="0">
                <a:solidFill>
                  <a:srgbClr val="FFEA18"/>
                </a:solidFill>
              </a:rPr>
              <a:t>Y </a:t>
            </a:r>
            <a:r>
              <a:rPr lang="en-US" altLang="ja-JP" sz="3600" dirty="0">
                <a:solidFill>
                  <a:srgbClr val="FFEA18"/>
                </a:solidFill>
              </a:rPr>
              <a:t>NAGSUSULUT NG SINULID UPANG MAGHABI…</a:t>
            </a:r>
            <a:endParaRPr lang="en-US" sz="3200" dirty="0">
              <a:solidFill>
                <a:srgbClr val="FFEA18"/>
              </a:solidFill>
            </a:endParaRPr>
          </a:p>
        </p:txBody>
      </p:sp>
      <p:sp>
        <p:nvSpPr>
          <p:cNvPr id="36874"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AU" sz="2400" b="0">
              <a:solidFill>
                <a:srgbClr val="FFE957"/>
              </a:solidFill>
            </a:endParaRPr>
          </a:p>
        </p:txBody>
      </p:sp>
      <p:sp>
        <p:nvSpPr>
          <p:cNvPr id="598083" name="Text Box 67"/>
          <p:cNvSpPr txBox="1">
            <a:spLocks noChangeArrowheads="1"/>
          </p:cNvSpPr>
          <p:nvPr/>
        </p:nvSpPr>
        <p:spPr bwMode="auto">
          <a:xfrm>
            <a:off x="465138" y="6084888"/>
            <a:ext cx="4017962" cy="454025"/>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a:solidFill>
                  <a:srgbClr val="FFFF00"/>
                </a:solidFill>
              </a:rPr>
              <a:t>TULONG SA PAG-ARAL #08</a:t>
            </a:r>
          </a:p>
        </p:txBody>
      </p:sp>
      <p:sp>
        <p:nvSpPr>
          <p:cNvPr id="598019" name="Text Box 3"/>
          <p:cNvSpPr txBox="1">
            <a:spLocks noChangeArrowheads="1"/>
          </p:cNvSpPr>
          <p:nvPr/>
        </p:nvSpPr>
        <p:spPr bwMode="auto">
          <a:xfrm>
            <a:off x="2024063" y="2355850"/>
            <a:ext cx="5059362" cy="3441700"/>
          </a:xfrm>
          <a:prstGeom prst="rect">
            <a:avLst/>
          </a:prstGeom>
          <a:noFill/>
          <a:ln w="12700">
            <a:noFill/>
            <a:miter lim="800000"/>
            <a:headEnd/>
            <a:tailEnd/>
          </a:ln>
          <a:effectLst>
            <a:outerShdw dist="74053" dir="1857825"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4400">
                <a:solidFill>
                  <a:srgbClr val="08F220"/>
                </a:solidFill>
              </a:rPr>
              <a:t>ANG TELA NG KRONOLOHIYA NG MGA SALAYSAY SA BIBLYA</a:t>
            </a:r>
            <a:endParaRPr lang="en-US" sz="4000">
              <a:solidFill>
                <a:srgbClr val="08F220"/>
              </a:solidFill>
            </a:endParaRPr>
          </a:p>
        </p:txBody>
      </p:sp>
      <p:sp>
        <p:nvSpPr>
          <p:cNvPr id="36877"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98087" name="Rectangle 71"/>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598088" name="Rectangle 72"/>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5122" name="Rectangle 3"/>
          <p:cNvSpPr>
            <a:spLocks noChangeArrowheads="1"/>
          </p:cNvSpPr>
          <p:nvPr/>
        </p:nvSpPr>
        <p:spPr bwMode="auto">
          <a:xfrm>
            <a:off x="868363" y="1041400"/>
            <a:ext cx="7550150" cy="15525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4800">
                <a:solidFill>
                  <a:schemeClr val="folHlink"/>
                </a:solidFill>
                <a:latin typeface="Helvetica" charset="0"/>
              </a:rPr>
              <a:t>At sa wakas…isang punong bato!</a:t>
            </a:r>
          </a:p>
        </p:txBody>
      </p:sp>
      <p:sp>
        <p:nvSpPr>
          <p:cNvPr id="5123"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45070"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59</a:t>
            </a:r>
          </a:p>
        </p:txBody>
      </p:sp>
      <p:sp>
        <p:nvSpPr>
          <p:cNvPr id="5125"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568450" y="1504950"/>
            <a:ext cx="6011863" cy="40830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spcBef>
                <a:spcPct val="50000"/>
              </a:spcBef>
            </a:pPr>
            <a:endParaRPr lang="en-US" sz="4000" i="1" dirty="0">
              <a:latin typeface="Helvetica" charset="0"/>
            </a:endParaRPr>
          </a:p>
          <a:p>
            <a:pPr algn="ctr">
              <a:spcBef>
                <a:spcPct val="50000"/>
              </a:spcBef>
            </a:pPr>
            <a:r>
              <a:rPr lang="en-US" sz="4000" i="1" dirty="0">
                <a:latin typeface="Helvetica" charset="0"/>
              </a:rPr>
              <a:t>At </a:t>
            </a:r>
            <a:r>
              <a:rPr lang="en-US" sz="4000" i="1" dirty="0" err="1">
                <a:latin typeface="Helvetica" charset="0"/>
              </a:rPr>
              <a:t>sumampalataya</a:t>
            </a:r>
            <a:r>
              <a:rPr lang="en-US" sz="4000" i="1" dirty="0">
                <a:latin typeface="Helvetica" charset="0"/>
              </a:rPr>
              <a:t> </a:t>
            </a:r>
            <a:r>
              <a:rPr lang="en-US" sz="4000" i="1" dirty="0" err="1">
                <a:latin typeface="Helvetica" charset="0"/>
              </a:rPr>
              <a:t>siya</a:t>
            </a:r>
            <a:r>
              <a:rPr lang="en-US" sz="4000" i="1" dirty="0">
                <a:latin typeface="Helvetica" charset="0"/>
              </a:rPr>
              <a:t> </a:t>
            </a:r>
            <a:r>
              <a:rPr lang="en-US" sz="4000" i="1" dirty="0" err="1">
                <a:latin typeface="Helvetica" charset="0"/>
              </a:rPr>
              <a:t>sa</a:t>
            </a:r>
            <a:r>
              <a:rPr lang="en-US" sz="4000" i="1" dirty="0">
                <a:latin typeface="Helvetica" charset="0"/>
              </a:rPr>
              <a:t> </a:t>
            </a:r>
            <a:r>
              <a:rPr lang="en-US" sz="4000" i="1" dirty="0" err="1">
                <a:latin typeface="Helvetica" charset="0"/>
              </a:rPr>
              <a:t>Panginoon</a:t>
            </a:r>
            <a:r>
              <a:rPr lang="en-US" sz="4000" i="1" dirty="0">
                <a:latin typeface="Helvetica" charset="0"/>
              </a:rPr>
              <a:t> at </a:t>
            </a:r>
            <a:r>
              <a:rPr lang="en-US" sz="4000" i="1" dirty="0" err="1">
                <a:latin typeface="Helvetica" charset="0"/>
              </a:rPr>
              <a:t>ito</a:t>
            </a:r>
            <a:r>
              <a:rPr lang="ja-JP" altLang="en-US" sz="4000" i="1" dirty="0">
                <a:latin typeface="Helvetica" charset="0"/>
              </a:rPr>
              <a:t>’</a:t>
            </a:r>
            <a:r>
              <a:rPr lang="en-US" altLang="ja-JP" sz="4000" i="1" dirty="0">
                <a:latin typeface="Helvetica" charset="0"/>
              </a:rPr>
              <a:t>y </a:t>
            </a:r>
            <a:r>
              <a:rPr lang="en-US" altLang="ja-JP" sz="4000" i="1" dirty="0" err="1">
                <a:latin typeface="Helvetica" charset="0"/>
              </a:rPr>
              <a:t>ibinilang</a:t>
            </a:r>
            <a:r>
              <a:rPr lang="en-US" altLang="ja-JP" sz="4000" i="1" dirty="0">
                <a:latin typeface="Helvetica" charset="0"/>
              </a:rPr>
              <a:t> na </a:t>
            </a:r>
            <a:r>
              <a:rPr lang="en-US" altLang="ja-JP" sz="4000" i="1" dirty="0" err="1">
                <a:solidFill>
                  <a:schemeClr val="folHlink"/>
                </a:solidFill>
                <a:latin typeface="Helvetica" charset="0"/>
              </a:rPr>
              <a:t>katuwiran</a:t>
            </a:r>
            <a:r>
              <a:rPr lang="en-US" altLang="ja-JP" sz="4000" i="1" dirty="0">
                <a:latin typeface="Helvetica" charset="0"/>
              </a:rPr>
              <a:t> </a:t>
            </a:r>
            <a:r>
              <a:rPr lang="en-US" altLang="ja-JP" sz="4000" i="1" dirty="0" err="1">
                <a:latin typeface="Helvetica" charset="0"/>
              </a:rPr>
              <a:t>sa</a:t>
            </a:r>
            <a:r>
              <a:rPr lang="en-US" altLang="ja-JP" sz="4000" i="1" dirty="0">
                <a:latin typeface="Helvetica" charset="0"/>
              </a:rPr>
              <a:t> </a:t>
            </a:r>
            <a:r>
              <a:rPr lang="en-US" altLang="ja-JP" sz="4000" i="1" dirty="0" err="1">
                <a:latin typeface="Helvetica" charset="0"/>
              </a:rPr>
              <a:t>kanya</a:t>
            </a:r>
            <a:r>
              <a:rPr lang="en-US" altLang="ja-JP" sz="4000" i="1">
                <a:latin typeface="Helvetica" charset="0"/>
              </a:rPr>
              <a:t>.</a:t>
            </a:r>
          </a:p>
          <a:p>
            <a:pPr algn="r">
              <a:spcBef>
                <a:spcPct val="50000"/>
              </a:spcBef>
            </a:pPr>
            <a:r>
              <a:rPr lang="en-US" sz="2800" i="1" dirty="0">
                <a:latin typeface="Helvetica" charset="0"/>
              </a:rPr>
              <a:t>Genesis 15:6 (NIV)  </a:t>
            </a:r>
          </a:p>
        </p:txBody>
      </p:sp>
      <p:sp>
        <p:nvSpPr>
          <p:cNvPr id="45074" name="AutoShape 18"/>
          <p:cNvSpPr>
            <a:spLocks noChangeArrowheads="1"/>
          </p:cNvSpPr>
          <p:nvPr/>
        </p:nvSpPr>
        <p:spPr bwMode="auto">
          <a:xfrm>
            <a:off x="4795838" y="3700463"/>
            <a:ext cx="2608262" cy="581025"/>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45075" name="AutoShape 19"/>
          <p:cNvSpPr>
            <a:spLocks noChangeArrowheads="1"/>
          </p:cNvSpPr>
          <p:nvPr/>
        </p:nvSpPr>
        <p:spPr bwMode="auto">
          <a:xfrm>
            <a:off x="4065588" y="5054600"/>
            <a:ext cx="3770312" cy="581025"/>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AU"/>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AU"/>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AU"/>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AU"/>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AU"/>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AU"/>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AU"/>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AU"/>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AU"/>
          </a:p>
        </p:txBody>
      </p:sp>
    </p:spTree>
    <p:extLst>
      <p:ext uri="{BB962C8B-B14F-4D97-AF65-F5344CB8AC3E}">
        <p14:creationId xmlns:p14="http://schemas.microsoft.com/office/powerpoint/2010/main" val="18661759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7171"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200708" name="Rectangle 4"/>
          <p:cNvSpPr>
            <a:spLocks noChangeArrowheads="1"/>
          </p:cNvSpPr>
          <p:nvPr/>
        </p:nvSpPr>
        <p:spPr bwMode="auto">
          <a:xfrm>
            <a:off x="2206625" y="290513"/>
            <a:ext cx="4708525" cy="638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800" i="1">
                <a:solidFill>
                  <a:schemeClr val="folHlink"/>
                </a:solidFill>
                <a:latin typeface="Helvetica" charset="0"/>
              </a:rPr>
              <a:t>ANG ESPESYAL NA KASUNDUAN SA PAGITAN NG PANGINOON AT NI MOISES</a:t>
            </a:r>
          </a:p>
        </p:txBody>
      </p:sp>
      <p:sp>
        <p:nvSpPr>
          <p:cNvPr id="200709" name="Rectangle 5"/>
          <p:cNvSpPr>
            <a:spLocks noChangeArrowheads="1"/>
          </p:cNvSpPr>
          <p:nvPr/>
        </p:nvSpPr>
        <p:spPr bwMode="auto">
          <a:xfrm>
            <a:off x="669925" y="3003550"/>
            <a:ext cx="7802563" cy="7588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ja-JP" altLang="en-US" sz="4400">
                <a:solidFill>
                  <a:schemeClr val="folHlink"/>
                </a:solidFill>
                <a:latin typeface="Helvetica" charset="0"/>
              </a:rPr>
              <a:t>“</a:t>
            </a:r>
            <a:r>
              <a:rPr lang="en-US" altLang="ja-JP" sz="4400">
                <a:solidFill>
                  <a:schemeClr val="folHlink"/>
                </a:solidFill>
                <a:latin typeface="Helvetica" charset="0"/>
              </a:rPr>
              <a:t>ANG TIPAN NI MOISES</a:t>
            </a:r>
            <a:r>
              <a:rPr lang="ja-JP" altLang="en-US" sz="4400">
                <a:solidFill>
                  <a:schemeClr val="folHlink"/>
                </a:solidFill>
                <a:latin typeface="Helvetica" charset="0"/>
              </a:rPr>
              <a:t>”</a:t>
            </a:r>
            <a:endParaRPr lang="en-US" sz="4400">
              <a:solidFill>
                <a:schemeClr val="folHlink"/>
              </a:solidFill>
              <a:latin typeface="Helvetica" charset="0"/>
            </a:endParaRPr>
          </a:p>
        </p:txBody>
      </p:sp>
      <p:sp>
        <p:nvSpPr>
          <p:cNvPr id="7174"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7175"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7176"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2592388" y="1555750"/>
            <a:ext cx="3779837" cy="6985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latin typeface="Helvetica" charset="0"/>
              </a:rPr>
              <a:t> MULA SA AKLAT NG EXODO</a:t>
            </a:r>
          </a:p>
          <a:p>
            <a:pPr algn="ctr"/>
            <a:r>
              <a:rPr lang="en-US" sz="2000">
                <a:latin typeface="Helvetica" charset="0"/>
              </a:rPr>
              <a:t>NG LUMANG TIPAN:</a:t>
            </a:r>
          </a:p>
        </p:txBody>
      </p:sp>
      <p:sp>
        <p:nvSpPr>
          <p:cNvPr id="7178"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7179"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7180"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7181"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7182"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200775" name="Rectangle 71"/>
          <p:cNvSpPr>
            <a:spLocks noChangeArrowheads="1"/>
          </p:cNvSpPr>
          <p:nvPr/>
        </p:nvSpPr>
        <p:spPr bwMode="auto">
          <a:xfrm>
            <a:off x="1377950" y="4552950"/>
            <a:ext cx="6388100" cy="1308100"/>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3600">
                <a:solidFill>
                  <a:srgbClr val="00FF00"/>
                </a:solidFill>
                <a:latin typeface="Helvetica" charset="0"/>
              </a:rPr>
              <a:t> ANO ANG KASUNDUANG </a:t>
            </a:r>
            <a:r>
              <a:rPr lang="en-US" sz="4400" i="1">
                <a:latin typeface="Arial Black" charset="0"/>
              </a:rPr>
              <a:t>ITO </a:t>
            </a:r>
            <a:r>
              <a:rPr lang="en-US" sz="3600">
                <a:solidFill>
                  <a:srgbClr val="00FF00"/>
                </a:solidFill>
                <a:latin typeface="Helvetica" charset="0"/>
              </a:rPr>
              <a:t>? </a:t>
            </a:r>
            <a:endParaRPr lang="en-US" sz="3600">
              <a:latin typeface="Helvetica" charset="0"/>
            </a:endParaRPr>
          </a:p>
        </p:txBody>
      </p:sp>
      <p:grpSp>
        <p:nvGrpSpPr>
          <p:cNvPr id="2" name="Group 88"/>
          <p:cNvGrpSpPr>
            <a:grpSpLocks/>
          </p:cNvGrpSpPr>
          <p:nvPr/>
        </p:nvGrpSpPr>
        <p:grpSpPr bwMode="auto">
          <a:xfrm>
            <a:off x="7127875" y="304800"/>
            <a:ext cx="1470025" cy="1638300"/>
            <a:chOff x="4490" y="192"/>
            <a:chExt cx="926" cy="1032"/>
          </a:xfrm>
        </p:grpSpPr>
        <p:sp>
          <p:nvSpPr>
            <p:cNvPr id="7190"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AU"/>
            </a:p>
          </p:txBody>
        </p:sp>
        <p:sp>
          <p:nvSpPr>
            <p:cNvPr id="7191"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AU"/>
            </a:p>
          </p:txBody>
        </p:sp>
        <p:sp>
          <p:nvSpPr>
            <p:cNvPr id="7192"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7193"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AU"/>
            </a:p>
          </p:txBody>
        </p:sp>
        <p:sp>
          <p:nvSpPr>
            <p:cNvPr id="7194"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AU"/>
            </a:p>
          </p:txBody>
        </p:sp>
        <p:sp>
          <p:nvSpPr>
            <p:cNvPr id="7195"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7196"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7197"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7185"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00799" name="Rectangle 9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7187"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7188"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Tree>
    <p:extLst>
      <p:ext uri="{BB962C8B-B14F-4D97-AF65-F5344CB8AC3E}">
        <p14:creationId xmlns:p14="http://schemas.microsoft.com/office/powerpoint/2010/main" val="6433085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51555"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151556"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200708" name="Rectangle 4"/>
          <p:cNvSpPr>
            <a:spLocks noChangeArrowheads="1"/>
          </p:cNvSpPr>
          <p:nvPr/>
        </p:nvSpPr>
        <p:spPr bwMode="auto">
          <a:xfrm>
            <a:off x="2206625" y="290513"/>
            <a:ext cx="4708525" cy="638175"/>
          </a:xfrm>
          <a:prstGeom prst="rect">
            <a:avLst/>
          </a:prstGeom>
          <a:noFill/>
          <a:ln w="12700">
            <a:noFill/>
            <a:miter lim="800000"/>
            <a:headEnd/>
            <a:tailEnd/>
          </a:ln>
          <a:effectLst>
            <a:outerShdw dist="53882" dir="2700000" algn="ctr" rotWithShape="0">
              <a:schemeClr val="bg2"/>
            </a:outerShdw>
          </a:effectLst>
        </p:spPr>
        <p:txBody>
          <a:bodyPr lIns="90487" tIns="44450" rIns="90487" bIns="44450">
            <a:spAutoFit/>
          </a:bodyPr>
          <a:lstStyle/>
          <a:p>
            <a:pPr algn="ctr"/>
            <a:r>
              <a:rPr lang="en-US" sz="1800" i="1">
                <a:solidFill>
                  <a:schemeClr val="folHlink"/>
                </a:solidFill>
                <a:latin typeface="Helvetica" charset="0"/>
              </a:rPr>
              <a:t>ANG ESPESYAL NA KASUNDUAN SA PAGITAN NG PANGINOON AT NI MOISES</a:t>
            </a:r>
          </a:p>
        </p:txBody>
      </p:sp>
      <p:sp>
        <p:nvSpPr>
          <p:cNvPr id="200709" name="Rectangle 5"/>
          <p:cNvSpPr>
            <a:spLocks noChangeArrowheads="1"/>
          </p:cNvSpPr>
          <p:nvPr/>
        </p:nvSpPr>
        <p:spPr bwMode="auto">
          <a:xfrm>
            <a:off x="669925" y="3003550"/>
            <a:ext cx="7802563" cy="766877"/>
          </a:xfrm>
          <a:prstGeom prst="rect">
            <a:avLst/>
          </a:prstGeom>
          <a:noFill/>
          <a:ln w="12700">
            <a:noFill/>
            <a:miter lim="800000"/>
            <a:headEnd/>
            <a:tailEnd/>
          </a:ln>
          <a:effectLst>
            <a:outerShdw dist="45791" dir="2021404" algn="ctr" rotWithShape="0">
              <a:schemeClr val="bg2"/>
            </a:outerShdw>
          </a:effectLst>
        </p:spPr>
        <p:txBody>
          <a:bodyPr lIns="90487" tIns="44450" rIns="90487" bIns="44450">
            <a:spAutoFit/>
          </a:bodyPr>
          <a:lstStyle/>
          <a:p>
            <a:pPr algn="ctr"/>
            <a:r>
              <a:rPr lang="en-US" altLang="ja-JP" sz="4400" dirty="0" smtClean="0">
                <a:solidFill>
                  <a:schemeClr val="folHlink"/>
                </a:solidFill>
                <a:latin typeface="Helvetica" charset="0"/>
              </a:rPr>
              <a:t>"ANG </a:t>
            </a:r>
            <a:r>
              <a:rPr lang="en-US" altLang="ja-JP" sz="4400" dirty="0">
                <a:solidFill>
                  <a:schemeClr val="folHlink"/>
                </a:solidFill>
                <a:latin typeface="Helvetica" charset="0"/>
              </a:rPr>
              <a:t>TIPAN NI </a:t>
            </a:r>
            <a:r>
              <a:rPr lang="en-US" altLang="ja-JP" sz="4400" dirty="0" smtClean="0">
                <a:solidFill>
                  <a:schemeClr val="folHlink"/>
                </a:solidFill>
                <a:latin typeface="Helvetica" charset="0"/>
              </a:rPr>
              <a:t>MOISES"</a:t>
            </a:r>
            <a:endParaRPr lang="en-US" sz="4400" dirty="0">
              <a:solidFill>
                <a:schemeClr val="folHlink"/>
              </a:solidFill>
              <a:latin typeface="Helvetica" charset="0"/>
            </a:endParaRPr>
          </a:p>
        </p:txBody>
      </p:sp>
      <p:sp>
        <p:nvSpPr>
          <p:cNvPr id="151559"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51560"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51561"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2592388" y="1555750"/>
            <a:ext cx="3779837" cy="698500"/>
          </a:xfrm>
          <a:prstGeom prst="rect">
            <a:avLst/>
          </a:prstGeom>
          <a:noFill/>
          <a:ln w="12700">
            <a:noFill/>
            <a:miter lim="800000"/>
            <a:headEnd/>
            <a:tailEnd/>
          </a:ln>
          <a:effectLst>
            <a:outerShdw dist="89803" dir="2700000" algn="ctr" rotWithShape="0">
              <a:schemeClr val="bg2"/>
            </a:outerShdw>
          </a:effectLst>
        </p:spPr>
        <p:txBody>
          <a:bodyPr wrap="none" lIns="90487" tIns="44450" rIns="90487" bIns="44450">
            <a:spAutoFit/>
          </a:bodyPr>
          <a:lstStyle/>
          <a:p>
            <a:pPr algn="ctr"/>
            <a:r>
              <a:rPr lang="en-US" sz="2000">
                <a:latin typeface="Helvetica" charset="0"/>
              </a:rPr>
              <a:t> MULA SA AKLAT NG EXODO</a:t>
            </a:r>
          </a:p>
          <a:p>
            <a:pPr algn="ctr"/>
            <a:r>
              <a:rPr lang="en-US" sz="2000">
                <a:latin typeface="Helvetica" charset="0"/>
              </a:rPr>
              <a:t>NG LUMANG TIPAN:</a:t>
            </a:r>
          </a:p>
        </p:txBody>
      </p:sp>
      <p:sp>
        <p:nvSpPr>
          <p:cNvPr id="151563"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51564"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51565"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51566"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51567"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200775" name="Rectangle 71"/>
          <p:cNvSpPr>
            <a:spLocks noChangeArrowheads="1"/>
          </p:cNvSpPr>
          <p:nvPr/>
        </p:nvSpPr>
        <p:spPr bwMode="auto">
          <a:xfrm>
            <a:off x="1377950" y="4552950"/>
            <a:ext cx="6388100" cy="1308100"/>
          </a:xfrm>
          <a:prstGeom prst="rect">
            <a:avLst/>
          </a:prstGeom>
          <a:noFill/>
          <a:ln w="12700">
            <a:noFill/>
            <a:miter lim="800000"/>
            <a:headEnd/>
            <a:tailEnd/>
          </a:ln>
          <a:effectLst>
            <a:outerShdw dist="143684" dir="2700000" algn="ctr" rotWithShape="0">
              <a:schemeClr val="bg2"/>
            </a:outerShdw>
          </a:effectLst>
        </p:spPr>
        <p:txBody>
          <a:bodyPr lIns="90487" tIns="44450" rIns="90487" bIns="44450">
            <a:spAutoFit/>
          </a:bodyPr>
          <a:lstStyle/>
          <a:p>
            <a:pPr algn="ctr"/>
            <a:r>
              <a:rPr lang="en-US" sz="3600">
                <a:solidFill>
                  <a:srgbClr val="00FF00"/>
                </a:solidFill>
                <a:latin typeface="Helvetica" charset="0"/>
              </a:rPr>
              <a:t> ANO ANG KASUNDUANG </a:t>
            </a:r>
            <a:r>
              <a:rPr lang="en-US" sz="4400" i="1">
                <a:latin typeface="Arial Black" charset="0"/>
              </a:rPr>
              <a:t>ITO </a:t>
            </a:r>
            <a:r>
              <a:rPr lang="en-US" sz="3600">
                <a:solidFill>
                  <a:srgbClr val="00FF00"/>
                </a:solidFill>
                <a:latin typeface="Helvetica" charset="0"/>
              </a:rPr>
              <a:t>? </a:t>
            </a:r>
            <a:endParaRPr lang="en-US" sz="3600">
              <a:latin typeface="Helvetica" charset="0"/>
            </a:endParaRPr>
          </a:p>
        </p:txBody>
      </p:sp>
      <p:grpSp>
        <p:nvGrpSpPr>
          <p:cNvPr id="151569" name="Group 88"/>
          <p:cNvGrpSpPr>
            <a:grpSpLocks/>
          </p:cNvGrpSpPr>
          <p:nvPr/>
        </p:nvGrpSpPr>
        <p:grpSpPr bwMode="auto">
          <a:xfrm>
            <a:off x="7127875" y="304800"/>
            <a:ext cx="1470025" cy="1638300"/>
            <a:chOff x="4490" y="192"/>
            <a:chExt cx="926" cy="1032"/>
          </a:xfrm>
        </p:grpSpPr>
        <p:sp>
          <p:nvSpPr>
            <p:cNvPr id="69654"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AU"/>
            </a:p>
          </p:txBody>
        </p:sp>
        <p:sp>
          <p:nvSpPr>
            <p:cNvPr id="151577"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AU"/>
            </a:p>
          </p:txBody>
        </p:sp>
        <p:sp>
          <p:nvSpPr>
            <p:cNvPr id="151578"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69657"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p>
              <a:endParaRPr lang="en-AU"/>
            </a:p>
          </p:txBody>
        </p:sp>
        <p:sp>
          <p:nvSpPr>
            <p:cNvPr id="151580"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AU"/>
            </a:p>
          </p:txBody>
        </p:sp>
        <p:sp>
          <p:nvSpPr>
            <p:cNvPr id="151581"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AU"/>
            </a:p>
          </p:txBody>
        </p:sp>
        <p:sp>
          <p:nvSpPr>
            <p:cNvPr id="151582"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51583"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51570"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AU" sz="2000" b="0">
              <a:solidFill>
                <a:srgbClr val="FFA27C"/>
              </a:solidFill>
            </a:endParaRPr>
          </a:p>
        </p:txBody>
      </p:sp>
      <p:sp>
        <p:nvSpPr>
          <p:cNvPr id="200799" name="Rectangle 95"/>
          <p:cNvSpPr>
            <a:spLocks noChangeArrowheads="1"/>
          </p:cNvSpPr>
          <p:nvPr/>
        </p:nvSpPr>
        <p:spPr bwMode="auto">
          <a:xfrm>
            <a:off x="8100271" y="6530102"/>
            <a:ext cx="341209" cy="246221"/>
          </a:xfrm>
          <a:prstGeom prst="rect">
            <a:avLst/>
          </a:prstGeom>
          <a:noFill/>
          <a:ln w="12700">
            <a:noFill/>
            <a:miter lim="800000"/>
            <a:headEnd/>
            <a:tailEnd/>
          </a:ln>
          <a:effectLst/>
        </p:spPr>
        <p:txBody>
          <a:bodyPr wrap="none" anchor="ctr">
            <a:spAutoFit/>
          </a:bodyPr>
          <a:lstStyle/>
          <a:p>
            <a:pPr algn="ctr"/>
            <a:r>
              <a:rPr lang="en-US" sz="1000" dirty="0" smtClean="0">
                <a:effectLst>
                  <a:outerShdw blurRad="38100" dist="38100" dir="2700000" algn="tl">
                    <a:srgbClr val="000000"/>
                  </a:outerShdw>
                </a:effectLst>
              </a:rPr>
              <a:t>62</a:t>
            </a:r>
            <a:endParaRPr lang="en-US" sz="1000" dirty="0">
              <a:effectLst>
                <a:outerShdw blurRad="38100" dist="38100" dir="2700000" algn="tl">
                  <a:srgbClr val="000000"/>
                </a:outerShdw>
              </a:effectLst>
            </a:endParaRPr>
          </a:p>
        </p:txBody>
      </p:sp>
      <p:sp>
        <p:nvSpPr>
          <p:cNvPr id="151572"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151573"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charset="0"/>
              </a:rPr>
              <a:t>©2006 TBBMI</a:t>
            </a:r>
          </a:p>
        </p:txBody>
      </p:sp>
      <p:sp>
        <p:nvSpPr>
          <p:cNvPr id="200804" name="Rectangle 10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32" name="Text Box 31"/>
          <p:cNvSpPr txBox="1">
            <a:spLocks noChangeArrowheads="1"/>
          </p:cNvSpPr>
          <p:nvPr/>
        </p:nvSpPr>
        <p:spPr bwMode="auto">
          <a:xfrm>
            <a:off x="244475" y="2293938"/>
            <a:ext cx="6697663"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3200">
                <a:solidFill>
                  <a:srgbClr val="FFFF00"/>
                </a:solidFill>
              </a:rPr>
              <a:t>TULONG SA PAG-ARAL #15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153603" name="Rectangle 3">
            <a:hlinkClick r:id="rId2"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sp>
        <p:nvSpPr>
          <p:cNvPr id="505864" name="Rectangle 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62</a:t>
            </a:r>
          </a:p>
        </p:txBody>
      </p:sp>
      <p:sp>
        <p:nvSpPr>
          <p:cNvPr id="153605"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5868" name="Rectangle 12"/>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grpSp>
        <p:nvGrpSpPr>
          <p:cNvPr id="38915" name="Group 3"/>
          <p:cNvGrpSpPr>
            <a:grpSpLocks/>
          </p:cNvGrpSpPr>
          <p:nvPr/>
        </p:nvGrpSpPr>
        <p:grpSpPr bwMode="auto">
          <a:xfrm>
            <a:off x="8148638" y="4983163"/>
            <a:ext cx="168275" cy="177800"/>
            <a:chOff x="4317" y="868"/>
            <a:chExt cx="146" cy="700"/>
          </a:xfrm>
        </p:grpSpPr>
        <p:sp>
          <p:nvSpPr>
            <p:cNvPr id="38999"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39000"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grpSp>
        <p:nvGrpSpPr>
          <p:cNvPr id="38916" name="Group 6"/>
          <p:cNvGrpSpPr>
            <a:grpSpLocks/>
          </p:cNvGrpSpPr>
          <p:nvPr/>
        </p:nvGrpSpPr>
        <p:grpSpPr bwMode="auto">
          <a:xfrm>
            <a:off x="1627188" y="2182813"/>
            <a:ext cx="6045200" cy="3983037"/>
            <a:chOff x="610" y="1163"/>
            <a:chExt cx="4583" cy="2701"/>
          </a:xfrm>
        </p:grpSpPr>
        <p:sp>
          <p:nvSpPr>
            <p:cNvPr id="38995"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38996"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38997"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38998"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8" name="Group 12"/>
          <p:cNvGrpSpPr>
            <a:grpSpLocks/>
          </p:cNvGrpSpPr>
          <p:nvPr/>
        </p:nvGrpSpPr>
        <p:grpSpPr bwMode="auto">
          <a:xfrm>
            <a:off x="8148638" y="4983163"/>
            <a:ext cx="168275" cy="177800"/>
            <a:chOff x="4317" y="868"/>
            <a:chExt cx="146" cy="700"/>
          </a:xfrm>
        </p:grpSpPr>
        <p:sp>
          <p:nvSpPr>
            <p:cNvPr id="38993"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38994"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sp>
        <p:nvSpPr>
          <p:cNvPr id="13318" name="Rectangle 15"/>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3319"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ln w="9525">
            <a:noFill/>
            <a:miter lim="800000"/>
            <a:headEnd/>
            <a:tailEnd/>
          </a:ln>
          <a:effectLst>
            <a:outerShdw dist="35921" dir="2700000" algn="ctr" rotWithShape="0">
              <a:schemeClr val="accent2"/>
            </a:outerShdw>
          </a:effectLst>
        </p:spPr>
      </p:pic>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5" name="Group 19"/>
          <p:cNvGrpSpPr>
            <a:grpSpLocks/>
          </p:cNvGrpSpPr>
          <p:nvPr/>
        </p:nvGrpSpPr>
        <p:grpSpPr bwMode="auto">
          <a:xfrm>
            <a:off x="2676525" y="1308100"/>
            <a:ext cx="1839913" cy="563563"/>
            <a:chOff x="1686" y="824"/>
            <a:chExt cx="1159" cy="355"/>
          </a:xfrm>
        </p:grpSpPr>
        <p:sp>
          <p:nvSpPr>
            <p:cNvPr id="13390" name="Rectangle 20"/>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3391" name="Rectangle 21"/>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6" name="Group 22"/>
          <p:cNvGrpSpPr>
            <a:grpSpLocks/>
          </p:cNvGrpSpPr>
          <p:nvPr/>
        </p:nvGrpSpPr>
        <p:grpSpPr bwMode="auto">
          <a:xfrm>
            <a:off x="1885950" y="1865313"/>
            <a:ext cx="3100388" cy="390525"/>
            <a:chOff x="1188" y="1175"/>
            <a:chExt cx="1953" cy="246"/>
          </a:xfrm>
        </p:grpSpPr>
        <p:grpSp>
          <p:nvGrpSpPr>
            <p:cNvPr id="38981" name="Group 23"/>
            <p:cNvGrpSpPr>
              <a:grpSpLocks/>
            </p:cNvGrpSpPr>
            <p:nvPr/>
          </p:nvGrpSpPr>
          <p:grpSpPr bwMode="auto">
            <a:xfrm>
              <a:off x="1188" y="1175"/>
              <a:ext cx="1695" cy="246"/>
              <a:chOff x="1188" y="1175"/>
              <a:chExt cx="1695" cy="246"/>
            </a:xfrm>
          </p:grpSpPr>
          <p:sp>
            <p:nvSpPr>
              <p:cNvPr id="13382" name="Rectangle 24"/>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3383" name="Rectangle 25"/>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3384" name="Rectangle 26"/>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3385" name="Rectangle 27"/>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3386" name="Rectangle 28"/>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3387" name="Rectangle 29"/>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3388" name="Rectangle 30"/>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3389" name="Rectangle 31"/>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3381" name="Rectangle 32"/>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8" name="Group 94"/>
          <p:cNvGrpSpPr>
            <a:grpSpLocks/>
          </p:cNvGrpSpPr>
          <p:nvPr/>
        </p:nvGrpSpPr>
        <p:grpSpPr bwMode="auto">
          <a:xfrm>
            <a:off x="3392488" y="549275"/>
            <a:ext cx="722312" cy="1098550"/>
            <a:chOff x="2137" y="346"/>
            <a:chExt cx="455" cy="692"/>
          </a:xfrm>
        </p:grpSpPr>
        <p:grpSp>
          <p:nvGrpSpPr>
            <p:cNvPr id="38977" name="Group 34"/>
            <p:cNvGrpSpPr>
              <a:grpSpLocks/>
            </p:cNvGrpSpPr>
            <p:nvPr/>
          </p:nvGrpSpPr>
          <p:grpSpPr bwMode="auto">
            <a:xfrm>
              <a:off x="2137" y="346"/>
              <a:ext cx="455" cy="692"/>
              <a:chOff x="1814" y="109"/>
              <a:chExt cx="455" cy="692"/>
            </a:xfrm>
          </p:grpSpPr>
          <p:sp>
            <p:nvSpPr>
              <p:cNvPr id="13378" name="Text Box 35"/>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608294" name="Rectangle 38"/>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AU" sz="2400" b="0">
              <a:solidFill>
                <a:srgbClr val="FDDC07"/>
              </a:solidFill>
            </a:endParaRPr>
          </a:p>
        </p:txBody>
      </p:sp>
      <p:sp>
        <p:nvSpPr>
          <p:cNvPr id="608295" name="Rectangle 39"/>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AU"/>
          </a:p>
        </p:txBody>
      </p:sp>
      <p:sp>
        <p:nvSpPr>
          <p:cNvPr id="13327" name="Text Box 45"/>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BIBLYA</a:t>
            </a:r>
            <a:endParaRPr lang="en-US" sz="2000">
              <a:latin typeface="Arial" charset="0"/>
            </a:endParaRPr>
          </a:p>
        </p:txBody>
      </p:sp>
      <p:sp>
        <p:nvSpPr>
          <p:cNvPr id="38929"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38930"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8304" name="Rectangle 48"/>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8305" name="Rectangle 4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41" name="Group 58"/>
          <p:cNvGrpSpPr>
            <a:grpSpLocks/>
          </p:cNvGrpSpPr>
          <p:nvPr/>
        </p:nvGrpSpPr>
        <p:grpSpPr bwMode="auto">
          <a:xfrm>
            <a:off x="1949450" y="2236788"/>
            <a:ext cx="5273675" cy="3898900"/>
            <a:chOff x="1228" y="1409"/>
            <a:chExt cx="3322" cy="2456"/>
          </a:xfrm>
        </p:grpSpPr>
        <p:grpSp>
          <p:nvGrpSpPr>
            <p:cNvPr id="38945"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38946"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3" name="AutoShape 77"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4" name="AutoShape 78"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5" name="AutoShape 79"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6" name="AutoShape 80"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7" name="AutoShape 81"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8" name="AutoShape 82"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39" name="AutoShape 83"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0" name="AutoShape 84"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1" name="AutoShape 85"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2" name="AutoShape 86"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3" name="AutoShape 87"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4" name="AutoShape 88"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5" name="AutoShape 89"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8346" name="AutoShape 90"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grpSp>
        <p:nvGrpSpPr>
          <p:cNvPr id="13" name="Group 95"/>
          <p:cNvGrpSpPr>
            <a:grpSpLocks/>
          </p:cNvGrpSpPr>
          <p:nvPr/>
        </p:nvGrpSpPr>
        <p:grpSpPr bwMode="auto">
          <a:xfrm>
            <a:off x="1876425" y="2779713"/>
            <a:ext cx="3475038" cy="2730500"/>
            <a:chOff x="1182" y="1751"/>
            <a:chExt cx="2189" cy="1720"/>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AU" b="0">
                <a:solidFill>
                  <a:schemeClr val="bg2"/>
                </a:solidFill>
              </a:endParaRPr>
            </a:p>
          </p:txBody>
        </p:sp>
        <p:sp>
          <p:nvSpPr>
            <p:cNvPr id="608349" name="Text Box 93"/>
            <p:cNvSpPr txBox="1">
              <a:spLocks noChangeArrowheads="1"/>
            </p:cNvSpPr>
            <p:nvPr/>
          </p:nvSpPr>
          <p:spPr bwMode="auto">
            <a:xfrm>
              <a:off x="1182" y="2090"/>
              <a:ext cx="2142" cy="1144"/>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800" i="1">
                  <a:solidFill>
                    <a:srgbClr val="FBF43D"/>
                  </a:solidFill>
                </a:rPr>
                <a:t>ANG SAMPUNG SALITANG BUMUBUO SA BIBLE FILE!</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273"/>
                                        </p:tgtEl>
                                        <p:attrNameLst>
                                          <p:attrName>style.visibility</p:attrName>
                                        </p:attrNameLst>
                                      </p:cBhvr>
                                      <p:to>
                                        <p:strVal val="visible"/>
                                      </p:to>
                                    </p:set>
                                    <p:animEffect transition="in" filter="wipe(up)">
                                      <p:cBhvr>
                                        <p:cTn id="31" dur="500"/>
                                        <p:tgtEl>
                                          <p:spTgt spid="608273"/>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12"/>
                                        </p:tgtEl>
                                        <p:attrNameLst>
                                          <p:attrName>style.visibility</p:attrName>
                                        </p:attrNameLst>
                                      </p:cBhvr>
                                      <p:to>
                                        <p:strVal val="visible"/>
                                      </p:to>
                                    </p:set>
                                    <p:animEffect transition="in" filter="wipe(up)">
                                      <p:cBhvr>
                                        <p:cTn id="35" dur="500"/>
                                        <p:tgtEl>
                                          <p:spTgt spid="608312"/>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7"/>
                                        </p:tgtEl>
                                        <p:attrNameLst>
                                          <p:attrName>style.visibility</p:attrName>
                                        </p:attrNameLst>
                                      </p:cBhvr>
                                      <p:to>
                                        <p:strVal val="visible"/>
                                      </p:to>
                                    </p:set>
                                    <p:animEffect transition="in" filter="wipe(up)">
                                      <p:cBhvr>
                                        <p:cTn id="39" dur="500"/>
                                        <p:tgtEl>
                                          <p:spTgt spid="608307"/>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3"/>
                                        </p:tgtEl>
                                        <p:attrNameLst>
                                          <p:attrName>style.visibility</p:attrName>
                                        </p:attrNameLst>
                                      </p:cBhvr>
                                      <p:to>
                                        <p:strVal val="visible"/>
                                      </p:to>
                                    </p:set>
                                    <p:animEffect transition="in" filter="wipe(up)">
                                      <p:cBhvr>
                                        <p:cTn id="43" dur="500"/>
                                        <p:tgtEl>
                                          <p:spTgt spid="608313"/>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08"/>
                                        </p:tgtEl>
                                        <p:attrNameLst>
                                          <p:attrName>style.visibility</p:attrName>
                                        </p:attrNameLst>
                                      </p:cBhvr>
                                      <p:to>
                                        <p:strVal val="visible"/>
                                      </p:to>
                                    </p:set>
                                    <p:animEffect transition="in" filter="wipe(up)">
                                      <p:cBhvr>
                                        <p:cTn id="47" dur="500"/>
                                        <p:tgtEl>
                                          <p:spTgt spid="608308"/>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10"/>
                                        </p:tgtEl>
                                        <p:attrNameLst>
                                          <p:attrName>style.visibility</p:attrName>
                                        </p:attrNameLst>
                                      </p:cBhvr>
                                      <p:to>
                                        <p:strVal val="visible"/>
                                      </p:to>
                                    </p:set>
                                    <p:animEffect transition="in" filter="wipe(up)">
                                      <p:cBhvr>
                                        <p:cTn id="51" dur="500"/>
                                        <p:tgtEl>
                                          <p:spTgt spid="608310"/>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11"/>
                                        </p:tgtEl>
                                        <p:attrNameLst>
                                          <p:attrName>style.visibility</p:attrName>
                                        </p:attrNameLst>
                                      </p:cBhvr>
                                      <p:to>
                                        <p:strVal val="visible"/>
                                      </p:to>
                                    </p:set>
                                    <p:animEffect transition="in" filter="wipe(up)">
                                      <p:cBhvr>
                                        <p:cTn id="55" dur="500"/>
                                        <p:tgtEl>
                                          <p:spTgt spid="608311"/>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309"/>
                                        </p:tgtEl>
                                        <p:attrNameLst>
                                          <p:attrName>style.visibility</p:attrName>
                                        </p:attrNameLst>
                                      </p:cBhvr>
                                      <p:to>
                                        <p:strVal val="visible"/>
                                      </p:to>
                                    </p:set>
                                    <p:animEffect transition="in" filter="wipe(up)">
                                      <p:cBhvr>
                                        <p:cTn id="59" dur="500"/>
                                        <p:tgtEl>
                                          <p:spTgt spid="608309"/>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08306"/>
                                        </p:tgtEl>
                                        <p:attrNameLst>
                                          <p:attrName>style.visibility</p:attrName>
                                        </p:attrNameLst>
                                      </p:cBhvr>
                                      <p:to>
                                        <p:strVal val="visible"/>
                                      </p:to>
                                    </p:set>
                                    <p:animEffect transition="in" filter="wipe(up)">
                                      <p:cBhvr>
                                        <p:cTn id="63" dur="500"/>
                                        <p:tgtEl>
                                          <p:spTgt spid="608306"/>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08267"/>
                                        </p:tgtEl>
                                        <p:attrNameLst>
                                          <p:attrName>style.visibility</p:attrName>
                                        </p:attrNameLst>
                                      </p:cBhvr>
                                      <p:to>
                                        <p:strVal val="visible"/>
                                      </p:to>
                                    </p:set>
                                    <p:animEffect transition="in" filter="wipe(up)">
                                      <p:cBhvr>
                                        <p:cTn id="67" dur="500"/>
                                        <p:tgtEl>
                                          <p:spTgt spid="6082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grpSp>
        <p:nvGrpSpPr>
          <p:cNvPr id="40963" name="Group 3"/>
          <p:cNvGrpSpPr>
            <a:grpSpLocks/>
          </p:cNvGrpSpPr>
          <p:nvPr/>
        </p:nvGrpSpPr>
        <p:grpSpPr bwMode="auto">
          <a:xfrm>
            <a:off x="8148638" y="4983163"/>
            <a:ext cx="168275" cy="177800"/>
            <a:chOff x="4317" y="868"/>
            <a:chExt cx="146" cy="700"/>
          </a:xfrm>
        </p:grpSpPr>
        <p:sp>
          <p:nvSpPr>
            <p:cNvPr id="41055"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41056"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grpSp>
        <p:nvGrpSpPr>
          <p:cNvPr id="40964" name="Group 6"/>
          <p:cNvGrpSpPr>
            <a:grpSpLocks/>
          </p:cNvGrpSpPr>
          <p:nvPr/>
        </p:nvGrpSpPr>
        <p:grpSpPr bwMode="auto">
          <a:xfrm>
            <a:off x="1627188" y="2182813"/>
            <a:ext cx="6045200" cy="3983037"/>
            <a:chOff x="610" y="1163"/>
            <a:chExt cx="4583" cy="2701"/>
          </a:xfrm>
        </p:grpSpPr>
        <p:sp>
          <p:nvSpPr>
            <p:cNvPr id="4105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4105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105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105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grpSp>
      <p:pic>
        <p:nvPicPr>
          <p:cNvPr id="4096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Group 36"/>
          <p:cNvGrpSpPr>
            <a:grpSpLocks/>
          </p:cNvGrpSpPr>
          <p:nvPr/>
        </p:nvGrpSpPr>
        <p:grpSpPr bwMode="auto">
          <a:xfrm>
            <a:off x="8148638" y="4983163"/>
            <a:ext cx="168275" cy="177800"/>
            <a:chOff x="4317" y="868"/>
            <a:chExt cx="146" cy="700"/>
          </a:xfrm>
        </p:grpSpPr>
        <p:sp>
          <p:nvSpPr>
            <p:cNvPr id="41049" name="Rectangle 37"/>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41050" name="Rectangle 38"/>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pic>
        <p:nvPicPr>
          <p:cNvPr id="14343" name="Picture 41"/>
          <p:cNvPicPr>
            <a:picLocks noChangeAspect="1" noChangeArrowheads="1"/>
          </p:cNvPicPr>
          <p:nvPr/>
        </p:nvPicPr>
        <p:blipFill>
          <a:blip r:embed="rId5"/>
          <a:srcRect/>
          <a:stretch>
            <a:fillRect/>
          </a:stretch>
        </p:blipFill>
        <p:spPr bwMode="auto">
          <a:xfrm rot="5361337">
            <a:off x="-318293" y="4110831"/>
            <a:ext cx="4605338" cy="301625"/>
          </a:xfrm>
          <a:prstGeom prst="rect">
            <a:avLst/>
          </a:prstGeom>
          <a:noFill/>
          <a:ln w="9525">
            <a:noFill/>
            <a:miter lim="800000"/>
            <a:headEnd/>
            <a:tailEnd/>
          </a:ln>
          <a:effectLst>
            <a:outerShdw dist="35921" dir="2700000" algn="ctr" rotWithShape="0">
              <a:schemeClr val="accent2"/>
            </a:outerShdw>
          </a:effectLst>
        </p:spPr>
      </p:pic>
      <p:pic>
        <p:nvPicPr>
          <p:cNvPr id="40969" name="Picture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AU" b="0">
              <a:solidFill>
                <a:schemeClr val="bg2"/>
              </a:solidFill>
            </a:endParaRPr>
          </a:p>
        </p:txBody>
      </p:sp>
      <p:sp>
        <p:nvSpPr>
          <p:cNvPr id="14352" name="Text Box 55"/>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BIBLYA</a:t>
            </a:r>
            <a:endParaRPr lang="en-US" sz="2000">
              <a:latin typeface="Arial" charset="0"/>
            </a:endParaRPr>
          </a:p>
        </p:txBody>
      </p:sp>
      <p:grpSp>
        <p:nvGrpSpPr>
          <p:cNvPr id="40978" name="Group 56"/>
          <p:cNvGrpSpPr>
            <a:grpSpLocks/>
          </p:cNvGrpSpPr>
          <p:nvPr/>
        </p:nvGrpSpPr>
        <p:grpSpPr bwMode="auto">
          <a:xfrm>
            <a:off x="1949450" y="2236788"/>
            <a:ext cx="5273675" cy="3898900"/>
            <a:chOff x="1228" y="1409"/>
            <a:chExt cx="3322" cy="2456"/>
          </a:xfrm>
        </p:grpSpPr>
        <p:grpSp>
          <p:nvGrpSpPr>
            <p:cNvPr id="41017" name="Group 57"/>
            <p:cNvGrpSpPr>
              <a:grpSpLocks/>
            </p:cNvGrpSpPr>
            <p:nvPr/>
          </p:nvGrpSpPr>
          <p:grpSpPr bwMode="auto">
            <a:xfrm>
              <a:off x="1228" y="1409"/>
              <a:ext cx="3303" cy="119"/>
              <a:chOff x="1206" y="1392"/>
              <a:chExt cx="3303" cy="119"/>
            </a:xfrm>
          </p:grpSpPr>
          <p:sp>
            <p:nvSpPr>
              <p:cNvPr id="607290" name="AutoShape 58"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291" name="AutoShape 59"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292" name="AutoShape 60"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293" name="AutoShape 61"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294" name="AutoShape 62"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295" name="AutoShape 63"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7296" name="AutoShape 64"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7297" name="AutoShape 65"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7298" name="AutoShape 66"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7299" name="AutoShape 67"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7300" name="AutoShape 68"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301" name="AutoShape 69"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302" name="AutoShape 70"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303" name="AutoShape 71"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7304" name="AutoShape 72"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41018" name="Group 73"/>
            <p:cNvGrpSpPr>
              <a:grpSpLocks/>
            </p:cNvGrpSpPr>
            <p:nvPr/>
          </p:nvGrpSpPr>
          <p:grpSpPr bwMode="auto">
            <a:xfrm>
              <a:off x="1243" y="3761"/>
              <a:ext cx="3307" cy="104"/>
              <a:chOff x="1231" y="3769"/>
              <a:chExt cx="3307" cy="104"/>
            </a:xfrm>
          </p:grpSpPr>
          <p:sp>
            <p:nvSpPr>
              <p:cNvPr id="607306" name="AutoShape 74" descr="Cork"/>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07" name="AutoShape 75" descr="Cork"/>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08" name="AutoShape 76" descr="Cork"/>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09" name="AutoShape 77" descr="Cork"/>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0" name="AutoShape 78" descr="Cork"/>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1" name="AutoShape 79" descr="Cork"/>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2" name="AutoShape 80" descr="Cork"/>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3" name="AutoShape 81" descr="Cork"/>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4" name="AutoShape 82" descr="Cork"/>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5" name="AutoShape 83" descr="Cork"/>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6" name="AutoShape 84" descr="Cork"/>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7" name="AutoShape 85" descr="Cork"/>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8" name="AutoShape 86" descr="Cork"/>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19" name="AutoShape 87" descr="Cork"/>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7320" name="AutoShape 88" descr="Cork"/>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sp>
        <p:nvSpPr>
          <p:cNvPr id="607321" name="Text Box 89"/>
          <p:cNvSpPr txBox="1">
            <a:spLocks noChangeArrowheads="1"/>
          </p:cNvSpPr>
          <p:nvPr/>
        </p:nvSpPr>
        <p:spPr bwMode="auto">
          <a:xfrm>
            <a:off x="2025650" y="2898775"/>
            <a:ext cx="1860550" cy="287338"/>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09F32"/>
                </a:solidFill>
                <a:latin typeface="Arial" charset="0"/>
              </a:rPr>
              <a:t>PAGLIKHA</a:t>
            </a:r>
            <a:endParaRPr lang="en-US">
              <a:solidFill>
                <a:srgbClr val="00DFCA"/>
              </a:solidFill>
              <a:latin typeface="Arial" charset="0"/>
            </a:endParaRPr>
          </a:p>
        </p:txBody>
      </p:sp>
      <p:sp>
        <p:nvSpPr>
          <p:cNvPr id="607322" name="Text Box 90"/>
          <p:cNvSpPr txBox="1">
            <a:spLocks noChangeArrowheads="1"/>
          </p:cNvSpPr>
          <p:nvPr/>
        </p:nvSpPr>
        <p:spPr bwMode="auto">
          <a:xfrm>
            <a:off x="2200275" y="3211513"/>
            <a:ext cx="1752600" cy="214312"/>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pPr>
            <a:r>
              <a:rPr lang="en-US">
                <a:solidFill>
                  <a:srgbClr val="FC030C"/>
                </a:solidFill>
                <a:latin typeface="Arial" charset="0"/>
              </a:rPr>
              <a:t>ABRAHAM     </a:t>
            </a:r>
            <a:endParaRPr lang="en-US">
              <a:solidFill>
                <a:srgbClr val="00DFCA"/>
              </a:solidFill>
              <a:latin typeface="Arial" charset="0"/>
            </a:endParaRPr>
          </a:p>
        </p:txBody>
      </p:sp>
      <p:sp>
        <p:nvSpPr>
          <p:cNvPr id="607323" name="Text Box 91"/>
          <p:cNvSpPr txBox="1">
            <a:spLocks noChangeArrowheads="1"/>
          </p:cNvSpPr>
          <p:nvPr/>
        </p:nvSpPr>
        <p:spPr bwMode="auto">
          <a:xfrm>
            <a:off x="2470150" y="3400425"/>
            <a:ext cx="1216025" cy="296863"/>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C030C"/>
                </a:solidFill>
                <a:latin typeface="Arial" charset="0"/>
              </a:rPr>
              <a:t>JOSE</a:t>
            </a:r>
            <a:endParaRPr lang="en-US">
              <a:solidFill>
                <a:srgbClr val="00DFCA"/>
              </a:solidFill>
              <a:latin typeface="Arial" charset="0"/>
            </a:endParaRPr>
          </a:p>
        </p:txBody>
      </p:sp>
      <p:sp>
        <p:nvSpPr>
          <p:cNvPr id="607324"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MOISES</a:t>
            </a:r>
            <a:endParaRPr lang="en-US">
              <a:solidFill>
                <a:srgbClr val="00DFCA"/>
              </a:solidFill>
              <a:latin typeface="Arial" charset="0"/>
            </a:endParaRPr>
          </a:p>
        </p:txBody>
      </p:sp>
      <p:sp>
        <p:nvSpPr>
          <p:cNvPr id="607325"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JOSUE</a:t>
            </a:r>
            <a:endParaRPr lang="en-US">
              <a:solidFill>
                <a:srgbClr val="00DFCA"/>
              </a:solidFill>
              <a:latin typeface="Arial" charset="0"/>
            </a:endParaRPr>
          </a:p>
        </p:txBody>
      </p:sp>
      <p:sp>
        <p:nvSpPr>
          <p:cNvPr id="607326" name="Text Box 94"/>
          <p:cNvSpPr txBox="1">
            <a:spLocks noChangeArrowheads="1"/>
          </p:cNvSpPr>
          <p:nvPr/>
        </p:nvSpPr>
        <p:spPr bwMode="auto">
          <a:xfrm>
            <a:off x="2338388" y="4106863"/>
            <a:ext cx="2459037" cy="317500"/>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ANARKIYA</a:t>
            </a:r>
            <a:endParaRPr lang="en-US">
              <a:solidFill>
                <a:srgbClr val="00DFCA"/>
              </a:solidFill>
              <a:latin typeface="Arial" charset="0"/>
            </a:endParaRPr>
          </a:p>
        </p:txBody>
      </p:sp>
      <p:sp>
        <p:nvSpPr>
          <p:cNvPr id="607327" name="Text Box 95"/>
          <p:cNvSpPr txBox="1">
            <a:spLocks noChangeArrowheads="1"/>
          </p:cNvSpPr>
          <p:nvPr/>
        </p:nvSpPr>
        <p:spPr bwMode="auto">
          <a:xfrm>
            <a:off x="3244850" y="4660900"/>
            <a:ext cx="1682750" cy="2381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1ADE31"/>
                </a:solidFill>
                <a:latin typeface="Arial" charset="0"/>
              </a:rPr>
              <a:t>PAHKABIHAG</a:t>
            </a:r>
            <a:endParaRPr lang="en-US">
              <a:solidFill>
                <a:srgbClr val="00DFCA"/>
              </a:solidFill>
              <a:latin typeface="Arial" charset="0"/>
            </a:endParaRPr>
          </a:p>
        </p:txBody>
      </p:sp>
      <p:sp>
        <p:nvSpPr>
          <p:cNvPr id="607328" name="Text Box 96"/>
          <p:cNvSpPr txBox="1">
            <a:spLocks noChangeArrowheads="1"/>
          </p:cNvSpPr>
          <p:nvPr/>
        </p:nvSpPr>
        <p:spPr bwMode="auto">
          <a:xfrm>
            <a:off x="3825875" y="4945063"/>
            <a:ext cx="1136650" cy="5175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pPr>
            <a:r>
              <a:rPr lang="en-US" sz="2000">
                <a:latin typeface="Arial" charset="0"/>
              </a:rPr>
              <a:t>                     JESUS</a:t>
            </a:r>
            <a:endParaRPr lang="en-US">
              <a:solidFill>
                <a:srgbClr val="00DFCA"/>
              </a:solidFill>
              <a:latin typeface="Arial" charset="0"/>
            </a:endParaRPr>
          </a:p>
        </p:txBody>
      </p:sp>
      <p:sp>
        <p:nvSpPr>
          <p:cNvPr id="607329" name="Text Box 97"/>
          <p:cNvSpPr txBox="1">
            <a:spLocks noChangeArrowheads="1"/>
          </p:cNvSpPr>
          <p:nvPr/>
        </p:nvSpPr>
        <p:spPr bwMode="auto">
          <a:xfrm>
            <a:off x="3435350" y="4921250"/>
            <a:ext cx="1595438" cy="38417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00DFCA"/>
                </a:solidFill>
                <a:latin typeface="Arial" charset="0"/>
              </a:rPr>
              <a:t>KATAHIMIKAN</a:t>
            </a:r>
          </a:p>
        </p:txBody>
      </p:sp>
      <p:sp>
        <p:nvSpPr>
          <p:cNvPr id="607330"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MAHARLIKA</a:t>
            </a:r>
            <a:endParaRPr lang="en-US">
              <a:solidFill>
                <a:srgbClr val="00DFCA"/>
              </a:solidFill>
              <a:latin typeface="Arial" charset="0"/>
            </a:endParaRPr>
          </a:p>
        </p:txBody>
      </p:sp>
      <p:sp>
        <p:nvSpPr>
          <p:cNvPr id="40989"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7332" name="Rectangle 100"/>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7333" name="Rectangle 101"/>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07</a:t>
            </a:r>
          </a:p>
        </p:txBody>
      </p:sp>
      <p:grpSp>
        <p:nvGrpSpPr>
          <p:cNvPr id="40992" name="Group 126"/>
          <p:cNvGrpSpPr>
            <a:grpSpLocks/>
          </p:cNvGrpSpPr>
          <p:nvPr/>
        </p:nvGrpSpPr>
        <p:grpSpPr bwMode="auto">
          <a:xfrm>
            <a:off x="1885950" y="549275"/>
            <a:ext cx="3810000" cy="1871663"/>
            <a:chOff x="1188" y="346"/>
            <a:chExt cx="2400" cy="1179"/>
          </a:xfrm>
        </p:grpSpPr>
        <p:sp>
          <p:nvSpPr>
            <p:cNvPr id="14368" name="Rectangle 102"/>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4369" name="Rectangle 103"/>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4370" name="Text Box 104"/>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40996" name="Group 105"/>
            <p:cNvGrpSpPr>
              <a:grpSpLocks/>
            </p:cNvGrpSpPr>
            <p:nvPr/>
          </p:nvGrpSpPr>
          <p:grpSpPr bwMode="auto">
            <a:xfrm>
              <a:off x="1686" y="824"/>
              <a:ext cx="1159" cy="355"/>
              <a:chOff x="1686" y="824"/>
              <a:chExt cx="1159" cy="355"/>
            </a:xfrm>
          </p:grpSpPr>
          <p:sp>
            <p:nvSpPr>
              <p:cNvPr id="14390" name="Rectangle 106"/>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4391" name="Rectangle 107"/>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40997" name="Group 108"/>
            <p:cNvGrpSpPr>
              <a:grpSpLocks/>
            </p:cNvGrpSpPr>
            <p:nvPr/>
          </p:nvGrpSpPr>
          <p:grpSpPr bwMode="auto">
            <a:xfrm>
              <a:off x="1188" y="1175"/>
              <a:ext cx="1953" cy="246"/>
              <a:chOff x="1188" y="1175"/>
              <a:chExt cx="1953" cy="246"/>
            </a:xfrm>
          </p:grpSpPr>
          <p:grpSp>
            <p:nvGrpSpPr>
              <p:cNvPr id="41005" name="Group 109"/>
              <p:cNvGrpSpPr>
                <a:grpSpLocks/>
              </p:cNvGrpSpPr>
              <p:nvPr/>
            </p:nvGrpSpPr>
            <p:grpSpPr bwMode="auto">
              <a:xfrm>
                <a:off x="1188" y="1175"/>
                <a:ext cx="1695" cy="246"/>
                <a:chOff x="1188" y="1175"/>
                <a:chExt cx="1695" cy="246"/>
              </a:xfrm>
            </p:grpSpPr>
            <p:sp>
              <p:nvSpPr>
                <p:cNvPr id="14382" name="Rectangle 110"/>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4383" name="Rectangle 111"/>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4384" name="Rectangle 112"/>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4385" name="Rectangle 113"/>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4386" name="Rectangle 114"/>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4387" name="Rectangle 115"/>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4388" name="Rectangle 116"/>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4389" name="Rectangle 117"/>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4381" name="Rectangle 118"/>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40998" name="Group 119"/>
            <p:cNvGrpSpPr>
              <a:grpSpLocks/>
            </p:cNvGrpSpPr>
            <p:nvPr/>
          </p:nvGrpSpPr>
          <p:grpSpPr bwMode="auto">
            <a:xfrm>
              <a:off x="2137" y="346"/>
              <a:ext cx="455" cy="692"/>
              <a:chOff x="2137" y="346"/>
              <a:chExt cx="455" cy="692"/>
            </a:xfrm>
          </p:grpSpPr>
          <p:grpSp>
            <p:nvGrpSpPr>
              <p:cNvPr id="41001" name="Group 120"/>
              <p:cNvGrpSpPr>
                <a:grpSpLocks/>
              </p:cNvGrpSpPr>
              <p:nvPr/>
            </p:nvGrpSpPr>
            <p:grpSpPr bwMode="auto">
              <a:xfrm>
                <a:off x="2137" y="346"/>
                <a:ext cx="455" cy="692"/>
                <a:chOff x="1814" y="109"/>
                <a:chExt cx="455" cy="692"/>
              </a:xfrm>
            </p:grpSpPr>
            <p:sp>
              <p:nvSpPr>
                <p:cNvPr id="14378" name="Text Box 121"/>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607354" name="Line 122"/>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607355" name="Line 123"/>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4374"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AU" sz="2400" b="0">
                <a:solidFill>
                  <a:srgbClr val="FDDC07"/>
                </a:solidFill>
              </a:endParaRPr>
            </a:p>
          </p:txBody>
        </p:sp>
        <p:sp>
          <p:nvSpPr>
            <p:cNvPr id="14375"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AU"/>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7321"/>
                                        </p:tgtEl>
                                        <p:attrNameLst>
                                          <p:attrName>style.visibility</p:attrName>
                                        </p:attrNameLst>
                                      </p:cBhvr>
                                      <p:to>
                                        <p:strVal val="visible"/>
                                      </p:to>
                                    </p:set>
                                    <p:anim calcmode="lin" valueType="num">
                                      <p:cBhvr additive="base">
                                        <p:cTn id="7" dur="500" fill="hold"/>
                                        <p:tgtEl>
                                          <p:spTgt spid="607321"/>
                                        </p:tgtEl>
                                        <p:attrNameLst>
                                          <p:attrName>ppt_x</p:attrName>
                                        </p:attrNameLst>
                                      </p:cBhvr>
                                      <p:tavLst>
                                        <p:tav tm="0">
                                          <p:val>
                                            <p:strVal val="0-#ppt_w/2"/>
                                          </p:val>
                                        </p:tav>
                                        <p:tav tm="100000">
                                          <p:val>
                                            <p:strVal val="#ppt_x"/>
                                          </p:val>
                                        </p:tav>
                                      </p:tavLst>
                                    </p:anim>
                                    <p:anim calcmode="lin" valueType="num">
                                      <p:cBhvr additive="base">
                                        <p:cTn id="8" dur="500" fill="hold"/>
                                        <p:tgtEl>
                                          <p:spTgt spid="6073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7322"/>
                                        </p:tgtEl>
                                        <p:attrNameLst>
                                          <p:attrName>style.visibility</p:attrName>
                                        </p:attrNameLst>
                                      </p:cBhvr>
                                      <p:to>
                                        <p:strVal val="visible"/>
                                      </p:to>
                                    </p:set>
                                    <p:anim calcmode="lin" valueType="num">
                                      <p:cBhvr additive="base">
                                        <p:cTn id="12" dur="500" fill="hold"/>
                                        <p:tgtEl>
                                          <p:spTgt spid="607322"/>
                                        </p:tgtEl>
                                        <p:attrNameLst>
                                          <p:attrName>ppt_x</p:attrName>
                                        </p:attrNameLst>
                                      </p:cBhvr>
                                      <p:tavLst>
                                        <p:tav tm="0">
                                          <p:val>
                                            <p:strVal val="0-#ppt_w/2"/>
                                          </p:val>
                                        </p:tav>
                                        <p:tav tm="100000">
                                          <p:val>
                                            <p:strVal val="#ppt_x"/>
                                          </p:val>
                                        </p:tav>
                                      </p:tavLst>
                                    </p:anim>
                                    <p:anim calcmode="lin" valueType="num">
                                      <p:cBhvr additive="base">
                                        <p:cTn id="13" dur="500" fill="hold"/>
                                        <p:tgtEl>
                                          <p:spTgt spid="6073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7323"/>
                                        </p:tgtEl>
                                        <p:attrNameLst>
                                          <p:attrName>style.visibility</p:attrName>
                                        </p:attrNameLst>
                                      </p:cBhvr>
                                      <p:to>
                                        <p:strVal val="visible"/>
                                      </p:to>
                                    </p:set>
                                    <p:anim calcmode="lin" valueType="num">
                                      <p:cBhvr additive="base">
                                        <p:cTn id="17" dur="500" fill="hold"/>
                                        <p:tgtEl>
                                          <p:spTgt spid="607323"/>
                                        </p:tgtEl>
                                        <p:attrNameLst>
                                          <p:attrName>ppt_x</p:attrName>
                                        </p:attrNameLst>
                                      </p:cBhvr>
                                      <p:tavLst>
                                        <p:tav tm="0">
                                          <p:val>
                                            <p:strVal val="0-#ppt_w/2"/>
                                          </p:val>
                                        </p:tav>
                                        <p:tav tm="100000">
                                          <p:val>
                                            <p:strVal val="#ppt_x"/>
                                          </p:val>
                                        </p:tav>
                                      </p:tavLst>
                                    </p:anim>
                                    <p:anim calcmode="lin" valueType="num">
                                      <p:cBhvr additive="base">
                                        <p:cTn id="18" dur="500" fill="hold"/>
                                        <p:tgtEl>
                                          <p:spTgt spid="6073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7324"/>
                                        </p:tgtEl>
                                        <p:attrNameLst>
                                          <p:attrName>style.visibility</p:attrName>
                                        </p:attrNameLst>
                                      </p:cBhvr>
                                      <p:to>
                                        <p:strVal val="visible"/>
                                      </p:to>
                                    </p:set>
                                    <p:anim calcmode="lin" valueType="num">
                                      <p:cBhvr additive="base">
                                        <p:cTn id="22" dur="500" fill="hold"/>
                                        <p:tgtEl>
                                          <p:spTgt spid="607324"/>
                                        </p:tgtEl>
                                        <p:attrNameLst>
                                          <p:attrName>ppt_x</p:attrName>
                                        </p:attrNameLst>
                                      </p:cBhvr>
                                      <p:tavLst>
                                        <p:tav tm="0">
                                          <p:val>
                                            <p:strVal val="0-#ppt_w/2"/>
                                          </p:val>
                                        </p:tav>
                                        <p:tav tm="100000">
                                          <p:val>
                                            <p:strVal val="#ppt_x"/>
                                          </p:val>
                                        </p:tav>
                                      </p:tavLst>
                                    </p:anim>
                                    <p:anim calcmode="lin" valueType="num">
                                      <p:cBhvr additive="base">
                                        <p:cTn id="23" dur="500" fill="hold"/>
                                        <p:tgtEl>
                                          <p:spTgt spid="6073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7325"/>
                                        </p:tgtEl>
                                        <p:attrNameLst>
                                          <p:attrName>style.visibility</p:attrName>
                                        </p:attrNameLst>
                                      </p:cBhvr>
                                      <p:to>
                                        <p:strVal val="visible"/>
                                      </p:to>
                                    </p:set>
                                    <p:anim calcmode="lin" valueType="num">
                                      <p:cBhvr additive="base">
                                        <p:cTn id="27" dur="500" fill="hold"/>
                                        <p:tgtEl>
                                          <p:spTgt spid="607325"/>
                                        </p:tgtEl>
                                        <p:attrNameLst>
                                          <p:attrName>ppt_x</p:attrName>
                                        </p:attrNameLst>
                                      </p:cBhvr>
                                      <p:tavLst>
                                        <p:tav tm="0">
                                          <p:val>
                                            <p:strVal val="0-#ppt_w/2"/>
                                          </p:val>
                                        </p:tav>
                                        <p:tav tm="100000">
                                          <p:val>
                                            <p:strVal val="#ppt_x"/>
                                          </p:val>
                                        </p:tav>
                                      </p:tavLst>
                                    </p:anim>
                                    <p:anim calcmode="lin" valueType="num">
                                      <p:cBhvr additive="base">
                                        <p:cTn id="28" dur="500" fill="hold"/>
                                        <p:tgtEl>
                                          <p:spTgt spid="60732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07326"/>
                                        </p:tgtEl>
                                        <p:attrNameLst>
                                          <p:attrName>style.visibility</p:attrName>
                                        </p:attrNameLst>
                                      </p:cBhvr>
                                      <p:to>
                                        <p:strVal val="visible"/>
                                      </p:to>
                                    </p:set>
                                    <p:anim calcmode="lin" valueType="num">
                                      <p:cBhvr additive="base">
                                        <p:cTn id="32" dur="500" fill="hold"/>
                                        <p:tgtEl>
                                          <p:spTgt spid="607326"/>
                                        </p:tgtEl>
                                        <p:attrNameLst>
                                          <p:attrName>ppt_x</p:attrName>
                                        </p:attrNameLst>
                                      </p:cBhvr>
                                      <p:tavLst>
                                        <p:tav tm="0">
                                          <p:val>
                                            <p:strVal val="0-#ppt_w/2"/>
                                          </p:val>
                                        </p:tav>
                                        <p:tav tm="100000">
                                          <p:val>
                                            <p:strVal val="#ppt_x"/>
                                          </p:val>
                                        </p:tav>
                                      </p:tavLst>
                                    </p:anim>
                                    <p:anim calcmode="lin" valueType="num">
                                      <p:cBhvr additive="base">
                                        <p:cTn id="33" dur="500" fill="hold"/>
                                        <p:tgtEl>
                                          <p:spTgt spid="60732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07330"/>
                                        </p:tgtEl>
                                        <p:attrNameLst>
                                          <p:attrName>style.visibility</p:attrName>
                                        </p:attrNameLst>
                                      </p:cBhvr>
                                      <p:to>
                                        <p:strVal val="visible"/>
                                      </p:to>
                                    </p:set>
                                    <p:anim calcmode="lin" valueType="num">
                                      <p:cBhvr additive="base">
                                        <p:cTn id="37" dur="500" fill="hold"/>
                                        <p:tgtEl>
                                          <p:spTgt spid="607330"/>
                                        </p:tgtEl>
                                        <p:attrNameLst>
                                          <p:attrName>ppt_x</p:attrName>
                                        </p:attrNameLst>
                                      </p:cBhvr>
                                      <p:tavLst>
                                        <p:tav tm="0">
                                          <p:val>
                                            <p:strVal val="0-#ppt_w/2"/>
                                          </p:val>
                                        </p:tav>
                                        <p:tav tm="100000">
                                          <p:val>
                                            <p:strVal val="#ppt_x"/>
                                          </p:val>
                                        </p:tav>
                                      </p:tavLst>
                                    </p:anim>
                                    <p:anim calcmode="lin" valueType="num">
                                      <p:cBhvr additive="base">
                                        <p:cTn id="38" dur="500" fill="hold"/>
                                        <p:tgtEl>
                                          <p:spTgt spid="60733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07327"/>
                                        </p:tgtEl>
                                        <p:attrNameLst>
                                          <p:attrName>style.visibility</p:attrName>
                                        </p:attrNameLst>
                                      </p:cBhvr>
                                      <p:to>
                                        <p:strVal val="visible"/>
                                      </p:to>
                                    </p:set>
                                    <p:anim calcmode="lin" valueType="num">
                                      <p:cBhvr additive="base">
                                        <p:cTn id="42" dur="500" fill="hold"/>
                                        <p:tgtEl>
                                          <p:spTgt spid="607327"/>
                                        </p:tgtEl>
                                        <p:attrNameLst>
                                          <p:attrName>ppt_x</p:attrName>
                                        </p:attrNameLst>
                                      </p:cBhvr>
                                      <p:tavLst>
                                        <p:tav tm="0">
                                          <p:val>
                                            <p:strVal val="0-#ppt_w/2"/>
                                          </p:val>
                                        </p:tav>
                                        <p:tav tm="100000">
                                          <p:val>
                                            <p:strVal val="#ppt_x"/>
                                          </p:val>
                                        </p:tav>
                                      </p:tavLst>
                                    </p:anim>
                                    <p:anim calcmode="lin" valueType="num">
                                      <p:cBhvr additive="base">
                                        <p:cTn id="43" dur="500" fill="hold"/>
                                        <p:tgtEl>
                                          <p:spTgt spid="607327"/>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07329"/>
                                        </p:tgtEl>
                                        <p:attrNameLst>
                                          <p:attrName>style.visibility</p:attrName>
                                        </p:attrNameLst>
                                      </p:cBhvr>
                                      <p:to>
                                        <p:strVal val="visible"/>
                                      </p:to>
                                    </p:set>
                                    <p:anim calcmode="lin" valueType="num">
                                      <p:cBhvr additive="base">
                                        <p:cTn id="47" dur="500" fill="hold"/>
                                        <p:tgtEl>
                                          <p:spTgt spid="607329"/>
                                        </p:tgtEl>
                                        <p:attrNameLst>
                                          <p:attrName>ppt_x</p:attrName>
                                        </p:attrNameLst>
                                      </p:cBhvr>
                                      <p:tavLst>
                                        <p:tav tm="0">
                                          <p:val>
                                            <p:strVal val="0-#ppt_w/2"/>
                                          </p:val>
                                        </p:tav>
                                        <p:tav tm="100000">
                                          <p:val>
                                            <p:strVal val="#ppt_x"/>
                                          </p:val>
                                        </p:tav>
                                      </p:tavLst>
                                    </p:anim>
                                    <p:anim calcmode="lin" valueType="num">
                                      <p:cBhvr additive="base">
                                        <p:cTn id="48" dur="500" fill="hold"/>
                                        <p:tgtEl>
                                          <p:spTgt spid="607329"/>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607328"/>
                                        </p:tgtEl>
                                        <p:attrNameLst>
                                          <p:attrName>style.visibility</p:attrName>
                                        </p:attrNameLst>
                                      </p:cBhvr>
                                      <p:to>
                                        <p:strVal val="visible"/>
                                      </p:to>
                                    </p:set>
                                    <p:anim calcmode="lin" valueType="num">
                                      <p:cBhvr additive="base">
                                        <p:cTn id="52" dur="500" fill="hold"/>
                                        <p:tgtEl>
                                          <p:spTgt spid="607328"/>
                                        </p:tgtEl>
                                        <p:attrNameLst>
                                          <p:attrName>ppt_x</p:attrName>
                                        </p:attrNameLst>
                                      </p:cBhvr>
                                      <p:tavLst>
                                        <p:tav tm="0">
                                          <p:val>
                                            <p:strVal val="0-#ppt_w/2"/>
                                          </p:val>
                                        </p:tav>
                                        <p:tav tm="100000">
                                          <p:val>
                                            <p:strVal val="#ppt_x"/>
                                          </p:val>
                                        </p:tav>
                                      </p:tavLst>
                                    </p:anim>
                                    <p:anim calcmode="lin" valueType="num">
                                      <p:cBhvr additive="base">
                                        <p:cTn id="53" dur="500" fill="hold"/>
                                        <p:tgtEl>
                                          <p:spTgt spid="607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321" grpId="0" autoUpdateAnimBg="0"/>
      <p:bldP spid="607322" grpId="0" autoUpdateAnimBg="0"/>
      <p:bldP spid="607323" grpId="0" autoUpdateAnimBg="0"/>
      <p:bldP spid="607324" grpId="0" autoUpdateAnimBg="0"/>
      <p:bldP spid="607325" grpId="0" autoUpdateAnimBg="0"/>
      <p:bldP spid="607326" grpId="0" autoUpdateAnimBg="0"/>
      <p:bldP spid="607327" grpId="0" autoUpdateAnimBg="0"/>
      <p:bldP spid="607328" grpId="0" autoUpdateAnimBg="0"/>
      <p:bldP spid="607329" grpId="0" autoUpdateAnimBg="0"/>
      <p:bldP spid="60733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AU"/>
          </a:p>
        </p:txBody>
      </p:sp>
      <p:grpSp>
        <p:nvGrpSpPr>
          <p:cNvPr id="43011" name="Group 3"/>
          <p:cNvGrpSpPr>
            <a:grpSpLocks/>
          </p:cNvGrpSpPr>
          <p:nvPr/>
        </p:nvGrpSpPr>
        <p:grpSpPr bwMode="auto">
          <a:xfrm>
            <a:off x="8148638" y="4983163"/>
            <a:ext cx="168275" cy="177800"/>
            <a:chOff x="4317" y="868"/>
            <a:chExt cx="146" cy="700"/>
          </a:xfrm>
        </p:grpSpPr>
        <p:sp>
          <p:nvSpPr>
            <p:cNvPr id="43115"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43116"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grpSp>
        <p:nvGrpSpPr>
          <p:cNvPr id="43012" name="Group 6"/>
          <p:cNvGrpSpPr>
            <a:grpSpLocks/>
          </p:cNvGrpSpPr>
          <p:nvPr/>
        </p:nvGrpSpPr>
        <p:grpSpPr bwMode="auto">
          <a:xfrm>
            <a:off x="1627188" y="2182813"/>
            <a:ext cx="6045200" cy="3983037"/>
            <a:chOff x="610" y="1163"/>
            <a:chExt cx="4583" cy="2701"/>
          </a:xfrm>
        </p:grpSpPr>
        <p:sp>
          <p:nvSpPr>
            <p:cNvPr id="43111"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sp>
          <p:nvSpPr>
            <p:cNvPr id="4311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3113"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AU"/>
            </a:p>
          </p:txBody>
        </p:sp>
        <p:sp>
          <p:nvSpPr>
            <p:cNvPr id="43114"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AU" sz="2400" b="0">
                <a:solidFill>
                  <a:srgbClr val="00DFCA"/>
                </a:solidFill>
              </a:endParaRPr>
            </a:p>
          </p:txBody>
        </p:sp>
      </p:grpSp>
      <p:pic>
        <p:nvPicPr>
          <p:cNvPr id="430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5" name="Group 13"/>
          <p:cNvGrpSpPr>
            <a:grpSpLocks/>
          </p:cNvGrpSpPr>
          <p:nvPr/>
        </p:nvGrpSpPr>
        <p:grpSpPr bwMode="auto">
          <a:xfrm>
            <a:off x="8148638" y="4983163"/>
            <a:ext cx="168275" cy="177800"/>
            <a:chOff x="4317" y="868"/>
            <a:chExt cx="146" cy="700"/>
          </a:xfrm>
        </p:grpSpPr>
        <p:sp>
          <p:nvSpPr>
            <p:cNvPr id="43109"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AU" sz="1100">
                <a:solidFill>
                  <a:srgbClr val="FF262D"/>
                </a:solidFill>
              </a:endParaRPr>
            </a:p>
          </p:txBody>
        </p:sp>
        <p:sp>
          <p:nvSpPr>
            <p:cNvPr id="43110"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AU" sz="1100" b="0">
                <a:solidFill>
                  <a:srgbClr val="FF262D"/>
                </a:solidFill>
              </a:endParaRPr>
            </a:p>
          </p:txBody>
        </p:sp>
      </p:grpSp>
      <p:sp>
        <p:nvSpPr>
          <p:cNvPr id="15367" name="Rectangle 16"/>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5368" name="Rectangle 17"/>
          <p:cNvSpPr>
            <a:spLocks noChangeArrowheads="1"/>
          </p:cNvSpPr>
          <p:nvPr/>
        </p:nvSpPr>
        <p:spPr bwMode="auto">
          <a:xfrm>
            <a:off x="5207000" y="1844675"/>
            <a:ext cx="0" cy="549275"/>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pic>
        <p:nvPicPr>
          <p:cNvPr id="15369" name="Picture 1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ln w="9525">
            <a:noFill/>
            <a:miter lim="800000"/>
            <a:headEnd/>
            <a:tailEnd/>
          </a:ln>
          <a:effectLst>
            <a:outerShdw dist="35921" dir="2700000" algn="ctr" rotWithShape="0">
              <a:schemeClr val="accent2"/>
            </a:outerShdw>
          </a:effec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p:cNvGrpSpPr>
            <a:grpSpLocks/>
          </p:cNvGrpSpPr>
          <p:nvPr/>
        </p:nvGrpSpPr>
        <p:grpSpPr bwMode="auto">
          <a:xfrm>
            <a:off x="5575300" y="3186113"/>
            <a:ext cx="1795463" cy="1658937"/>
            <a:chOff x="3512" y="2007"/>
            <a:chExt cx="1131" cy="1045"/>
          </a:xfrm>
        </p:grpSpPr>
        <p:sp>
          <p:nvSpPr>
            <p:cNvPr id="15458" name="AutoShape 32"/>
            <p:cNvSpPr>
              <a:spLocks noChangeArrowheads="1"/>
            </p:cNvSpPr>
            <p:nvPr/>
          </p:nvSpPr>
          <p:spPr bwMode="auto">
            <a:xfrm>
              <a:off x="3512" y="2007"/>
              <a:ext cx="1131" cy="1045"/>
            </a:xfrm>
            <a:prstGeom prst="roundRect">
              <a:avLst>
                <a:gd name="adj" fmla="val 16667"/>
              </a:avLst>
            </a:prstGeom>
            <a:gradFill rotWithShape="0">
              <a:gsLst>
                <a:gs pos="0">
                  <a:srgbClr val="000000"/>
                </a:gs>
                <a:gs pos="50000">
                  <a:srgbClr val="EE0B1B"/>
                </a:gs>
                <a:gs pos="100000">
                  <a:srgbClr val="000000"/>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p>
              <a:endParaRPr lang="en-AU"/>
            </a:p>
          </p:txBody>
        </p:sp>
        <p:sp>
          <p:nvSpPr>
            <p:cNvPr id="15459" name="Text Box 33"/>
            <p:cNvSpPr txBox="1">
              <a:spLocks noChangeArrowheads="1"/>
            </p:cNvSpPr>
            <p:nvPr/>
          </p:nvSpPr>
          <p:spPr bwMode="auto">
            <a:xfrm>
              <a:off x="3637" y="2040"/>
              <a:ext cx="878" cy="978"/>
            </a:xfrm>
            <a:prstGeom prst="rect">
              <a:avLst/>
            </a:prstGeom>
            <a:noFill/>
            <a:ln w="12700">
              <a:noFill/>
              <a:miter lim="800000"/>
              <a:headEnd/>
              <a:tailEnd/>
            </a:ln>
            <a:effectLst>
              <a:outerShdw dist="63500" dir="2212194" algn="ctr" rotWithShape="0">
                <a:srgbClr val="0A0A0A"/>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a:latin typeface="Arial" charset="0"/>
                </a:rPr>
                <a:t>ANG MGA HULING ARAW</a:t>
              </a:r>
              <a:endParaRPr lang="en-US" sz="2800">
                <a:latin typeface="Arial" charset="0"/>
              </a:endParaRPr>
            </a:p>
          </p:txBody>
        </p:sp>
      </p:grpSp>
      <p:grpSp>
        <p:nvGrpSpPr>
          <p:cNvPr id="43032" name="Group 38"/>
          <p:cNvGrpSpPr>
            <a:grpSpLocks/>
          </p:cNvGrpSpPr>
          <p:nvPr/>
        </p:nvGrpSpPr>
        <p:grpSpPr bwMode="auto">
          <a:xfrm>
            <a:off x="1949450" y="2236788"/>
            <a:ext cx="5273675" cy="3898900"/>
            <a:chOff x="1228" y="1409"/>
            <a:chExt cx="3322" cy="2456"/>
          </a:xfrm>
        </p:grpSpPr>
        <p:grpSp>
          <p:nvGrpSpPr>
            <p:cNvPr id="43075"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endParaRPr lang="en-AU" sz="2400" b="0">
                  <a:solidFill>
                    <a:srgbClr val="FF262D"/>
                  </a:solidFill>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endParaRPr lang="en-AU"/>
              </a:p>
            </p:txBody>
          </p:sp>
        </p:grpSp>
        <p:grpSp>
          <p:nvGrpSpPr>
            <p:cNvPr id="43076"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9105743">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45" name="AutoShape 57" descr="Cork"/>
              <p:cNvSpPr>
                <a:spLocks noChangeArrowheads="1"/>
              </p:cNvSpPr>
              <p:nvPr/>
            </p:nvSpPr>
            <p:spPr bwMode="auto">
              <a:xfrm rot="-9105743">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46" name="AutoShape 58" descr="Cork"/>
              <p:cNvSpPr>
                <a:spLocks noChangeArrowheads="1"/>
              </p:cNvSpPr>
              <p:nvPr/>
            </p:nvSpPr>
            <p:spPr bwMode="auto">
              <a:xfrm rot="-9105743">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47" name="AutoShape 59" descr="Cork"/>
              <p:cNvSpPr>
                <a:spLocks noChangeArrowheads="1"/>
              </p:cNvSpPr>
              <p:nvPr/>
            </p:nvSpPr>
            <p:spPr bwMode="auto">
              <a:xfrm rot="-9105743">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48" name="AutoShape 60" descr="Cork"/>
              <p:cNvSpPr>
                <a:spLocks noChangeArrowheads="1"/>
              </p:cNvSpPr>
              <p:nvPr/>
            </p:nvSpPr>
            <p:spPr bwMode="auto">
              <a:xfrm rot="-9105743">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49" name="AutoShape 61" descr="Cork"/>
              <p:cNvSpPr>
                <a:spLocks noChangeArrowheads="1"/>
              </p:cNvSpPr>
              <p:nvPr/>
            </p:nvSpPr>
            <p:spPr bwMode="auto">
              <a:xfrm rot="-9105743">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0" name="AutoShape 62" descr="Cork"/>
              <p:cNvSpPr>
                <a:spLocks noChangeArrowheads="1"/>
              </p:cNvSpPr>
              <p:nvPr/>
            </p:nvSpPr>
            <p:spPr bwMode="auto">
              <a:xfrm rot="-9105743">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1" name="AutoShape 63" descr="Cork"/>
              <p:cNvSpPr>
                <a:spLocks noChangeArrowheads="1"/>
              </p:cNvSpPr>
              <p:nvPr/>
            </p:nvSpPr>
            <p:spPr bwMode="auto">
              <a:xfrm rot="-9105743">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2" name="AutoShape 64" descr="Cork"/>
              <p:cNvSpPr>
                <a:spLocks noChangeArrowheads="1"/>
              </p:cNvSpPr>
              <p:nvPr/>
            </p:nvSpPr>
            <p:spPr bwMode="auto">
              <a:xfrm rot="-9105743">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3" name="AutoShape 65" descr="Cork"/>
              <p:cNvSpPr>
                <a:spLocks noChangeArrowheads="1"/>
              </p:cNvSpPr>
              <p:nvPr/>
            </p:nvSpPr>
            <p:spPr bwMode="auto">
              <a:xfrm rot="-9105743">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4" name="AutoShape 66" descr="Cork"/>
              <p:cNvSpPr>
                <a:spLocks noChangeArrowheads="1"/>
              </p:cNvSpPr>
              <p:nvPr/>
            </p:nvSpPr>
            <p:spPr bwMode="auto">
              <a:xfrm rot="-9105743">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5" name="AutoShape 67" descr="Cork"/>
              <p:cNvSpPr>
                <a:spLocks noChangeArrowheads="1"/>
              </p:cNvSpPr>
              <p:nvPr/>
            </p:nvSpPr>
            <p:spPr bwMode="auto">
              <a:xfrm rot="-9105743">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6" name="AutoShape 68" descr="Cork"/>
              <p:cNvSpPr>
                <a:spLocks noChangeArrowheads="1"/>
              </p:cNvSpPr>
              <p:nvPr/>
            </p:nvSpPr>
            <p:spPr bwMode="auto">
              <a:xfrm rot="-9105743">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7" name="AutoShape 69" descr="Cork"/>
              <p:cNvSpPr>
                <a:spLocks noChangeArrowheads="1"/>
              </p:cNvSpPr>
              <p:nvPr/>
            </p:nvSpPr>
            <p:spPr bwMode="auto">
              <a:xfrm rot="-9105743">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sp>
            <p:nvSpPr>
              <p:cNvPr id="601158" name="AutoShape 70" descr="Cork"/>
              <p:cNvSpPr>
                <a:spLocks noChangeArrowheads="1"/>
              </p:cNvSpPr>
              <p:nvPr/>
            </p:nvSpPr>
            <p:spPr bwMode="auto">
              <a:xfrm rot="-9105743">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endParaRPr lang="en-AU" sz="2400" b="0">
                  <a:solidFill>
                    <a:srgbClr val="FF262D"/>
                  </a:solidFill>
                </a:endParaRPr>
              </a:p>
            </p:txBody>
          </p:sp>
        </p:grpSp>
      </p:grpSp>
      <p:sp>
        <p:nvSpPr>
          <p:cNvPr id="43033"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AU" sz="2400" b="0">
              <a:solidFill>
                <a:srgbClr val="FFE957"/>
              </a:solidFill>
            </a:endParaRPr>
          </a:p>
        </p:txBody>
      </p:sp>
      <p:sp>
        <p:nvSpPr>
          <p:cNvPr id="43034"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1201" name="Rectangle 113"/>
          <p:cNvSpPr>
            <a:spLocks noChangeArrowheads="1"/>
          </p:cNvSpPr>
          <p:nvPr/>
        </p:nvSpPr>
        <p:spPr bwMode="auto">
          <a:xfrm>
            <a:off x="7572375" y="6526213"/>
            <a:ext cx="730250"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9.6.05a.</a:t>
            </a:r>
          </a:p>
        </p:txBody>
      </p:sp>
      <p:sp>
        <p:nvSpPr>
          <p:cNvPr id="601202" name="Rectangle 114"/>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rPr>
              <a:t>08</a:t>
            </a:r>
          </a:p>
        </p:txBody>
      </p:sp>
      <p:sp>
        <p:nvSpPr>
          <p:cNvPr id="15388" name="Text Box 55"/>
          <p:cNvSpPr txBox="1">
            <a:spLocks noChangeArrowheads="1"/>
          </p:cNvSpPr>
          <p:nvPr/>
        </p:nvSpPr>
        <p:spPr bwMode="auto">
          <a:xfrm>
            <a:off x="120650" y="106363"/>
            <a:ext cx="3097213" cy="1552575"/>
          </a:xfrm>
          <a:prstGeom prst="rect">
            <a:avLst/>
          </a:prstGeom>
          <a:noFill/>
          <a:ln w="12700">
            <a:noFill/>
            <a:miter lim="800000"/>
            <a:headEnd/>
            <a:tailEnd/>
          </a:ln>
          <a:effectLst>
            <a:outerShdw dist="7184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2400">
                <a:latin typeface="Arial" charset="0"/>
              </a:rPr>
              <a:t>ANG TELA NG KRONOLOHIYA NG MGA SALAYSAY SA BIBLYA</a:t>
            </a:r>
            <a:endParaRPr lang="en-US" sz="2000">
              <a:latin typeface="Arial" charset="0"/>
            </a:endParaRPr>
          </a:p>
        </p:txBody>
      </p:sp>
      <p:grpSp>
        <p:nvGrpSpPr>
          <p:cNvPr id="43038" name="Group 172"/>
          <p:cNvGrpSpPr>
            <a:grpSpLocks/>
          </p:cNvGrpSpPr>
          <p:nvPr/>
        </p:nvGrpSpPr>
        <p:grpSpPr bwMode="auto">
          <a:xfrm>
            <a:off x="1995488" y="2779713"/>
            <a:ext cx="3355975" cy="2730500"/>
            <a:chOff x="1995488" y="2779713"/>
            <a:chExt cx="3355975" cy="2730500"/>
          </a:xfrm>
        </p:grpSpPr>
        <p:sp>
          <p:nvSpPr>
            <p:cNvPr id="136" name="AutoShape 54"/>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p>
              <a:pPr algn="ctr"/>
              <a:endParaRPr lang="en-AU" b="0">
                <a:solidFill>
                  <a:schemeClr val="bg2"/>
                </a:solidFill>
              </a:endParaRPr>
            </a:p>
          </p:txBody>
        </p:sp>
        <p:sp>
          <p:nvSpPr>
            <p:cNvPr id="15416" name="Text Box 89"/>
            <p:cNvSpPr txBox="1">
              <a:spLocks noChangeArrowheads="1"/>
            </p:cNvSpPr>
            <p:nvPr/>
          </p:nvSpPr>
          <p:spPr bwMode="auto">
            <a:xfrm>
              <a:off x="2025650" y="2898775"/>
              <a:ext cx="1860550" cy="287338"/>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09F32"/>
                  </a:solidFill>
                  <a:latin typeface="Arial" charset="0"/>
                </a:rPr>
                <a:t>PAGLIKHA</a:t>
              </a:r>
              <a:endParaRPr lang="en-US">
                <a:solidFill>
                  <a:srgbClr val="00DFCA"/>
                </a:solidFill>
                <a:latin typeface="Arial" charset="0"/>
              </a:endParaRPr>
            </a:p>
          </p:txBody>
        </p:sp>
        <p:sp>
          <p:nvSpPr>
            <p:cNvPr id="15417" name="Text Box 90"/>
            <p:cNvSpPr txBox="1">
              <a:spLocks noChangeArrowheads="1"/>
            </p:cNvSpPr>
            <p:nvPr/>
          </p:nvSpPr>
          <p:spPr bwMode="auto">
            <a:xfrm>
              <a:off x="2200275" y="3211513"/>
              <a:ext cx="1752600" cy="214312"/>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pPr>
              <a:r>
                <a:rPr lang="en-US">
                  <a:solidFill>
                    <a:srgbClr val="FC030C"/>
                  </a:solidFill>
                  <a:latin typeface="Arial" charset="0"/>
                </a:rPr>
                <a:t>ABRAHAM     </a:t>
              </a:r>
              <a:endParaRPr lang="en-US">
                <a:solidFill>
                  <a:srgbClr val="00DFCA"/>
                </a:solidFill>
                <a:latin typeface="Arial" charset="0"/>
              </a:endParaRPr>
            </a:p>
          </p:txBody>
        </p:sp>
        <p:sp>
          <p:nvSpPr>
            <p:cNvPr id="15418" name="Text Box 91"/>
            <p:cNvSpPr txBox="1">
              <a:spLocks noChangeArrowheads="1"/>
            </p:cNvSpPr>
            <p:nvPr/>
          </p:nvSpPr>
          <p:spPr bwMode="auto">
            <a:xfrm>
              <a:off x="2328863" y="3400425"/>
              <a:ext cx="1563687" cy="287338"/>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pPr>
              <a:r>
                <a:rPr lang="en-US">
                  <a:solidFill>
                    <a:srgbClr val="FC030C"/>
                  </a:solidFill>
                  <a:latin typeface="Arial" charset="0"/>
                </a:rPr>
                <a:t>JOSE</a:t>
              </a:r>
              <a:endParaRPr lang="en-US">
                <a:solidFill>
                  <a:srgbClr val="00DFCA"/>
                </a:solidFill>
                <a:latin typeface="Arial" charset="0"/>
              </a:endParaRPr>
            </a:p>
          </p:txBody>
        </p:sp>
        <p:sp>
          <p:nvSpPr>
            <p:cNvPr id="15419"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MOISES</a:t>
              </a:r>
              <a:endParaRPr lang="en-US">
                <a:solidFill>
                  <a:srgbClr val="00DFCA"/>
                </a:solidFill>
                <a:latin typeface="Arial" charset="0"/>
              </a:endParaRPr>
            </a:p>
          </p:txBody>
        </p:sp>
        <p:sp>
          <p:nvSpPr>
            <p:cNvPr id="15420"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FC030C"/>
                  </a:solidFill>
                  <a:latin typeface="Arial" charset="0"/>
                </a:rPr>
                <a:t>JOSUE</a:t>
              </a:r>
              <a:endParaRPr lang="en-US">
                <a:solidFill>
                  <a:srgbClr val="00DFCA"/>
                </a:solidFill>
                <a:latin typeface="Arial" charset="0"/>
              </a:endParaRPr>
            </a:p>
          </p:txBody>
        </p:sp>
        <p:sp>
          <p:nvSpPr>
            <p:cNvPr id="15421"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ANARKIYA</a:t>
              </a:r>
              <a:endParaRPr lang="en-US">
                <a:solidFill>
                  <a:srgbClr val="00DFCA"/>
                </a:solidFill>
                <a:latin typeface="Arial" charset="0"/>
              </a:endParaRPr>
            </a:p>
          </p:txBody>
        </p:sp>
        <p:sp>
          <p:nvSpPr>
            <p:cNvPr id="15422" name="Text Box 95"/>
            <p:cNvSpPr txBox="1">
              <a:spLocks noChangeArrowheads="1"/>
            </p:cNvSpPr>
            <p:nvPr/>
          </p:nvSpPr>
          <p:spPr bwMode="auto">
            <a:xfrm>
              <a:off x="3244850" y="4660900"/>
              <a:ext cx="1682750" cy="2381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1ADE31"/>
                  </a:solidFill>
                  <a:latin typeface="Arial" charset="0"/>
                </a:rPr>
                <a:t>PAHKABIHAG</a:t>
              </a:r>
              <a:endParaRPr lang="en-US">
                <a:solidFill>
                  <a:srgbClr val="00DFCA"/>
                </a:solidFill>
                <a:latin typeface="Arial" charset="0"/>
              </a:endParaRPr>
            </a:p>
          </p:txBody>
        </p:sp>
        <p:sp>
          <p:nvSpPr>
            <p:cNvPr id="15423" name="Text Box 96"/>
            <p:cNvSpPr txBox="1">
              <a:spLocks noChangeArrowheads="1"/>
            </p:cNvSpPr>
            <p:nvPr/>
          </p:nvSpPr>
          <p:spPr bwMode="auto">
            <a:xfrm>
              <a:off x="3825875" y="4945063"/>
              <a:ext cx="1136650" cy="51752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pPr>
              <a:r>
                <a:rPr lang="en-US" sz="2000">
                  <a:latin typeface="Arial" charset="0"/>
                </a:rPr>
                <a:t>                     JESUS</a:t>
              </a:r>
              <a:endParaRPr lang="en-US">
                <a:solidFill>
                  <a:srgbClr val="00DFCA"/>
                </a:solidFill>
                <a:latin typeface="Arial" charset="0"/>
              </a:endParaRPr>
            </a:p>
          </p:txBody>
        </p:sp>
        <p:sp>
          <p:nvSpPr>
            <p:cNvPr id="146" name="Text Box 97"/>
            <p:cNvSpPr txBox="1">
              <a:spLocks noChangeArrowheads="1"/>
            </p:cNvSpPr>
            <p:nvPr/>
          </p:nvSpPr>
          <p:spPr bwMode="auto">
            <a:xfrm>
              <a:off x="3276600" y="4921250"/>
              <a:ext cx="1595438" cy="384175"/>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pPr>
              <a:r>
                <a:rPr lang="en-US">
                  <a:solidFill>
                    <a:srgbClr val="00DFCA"/>
                  </a:solidFill>
                  <a:latin typeface="Arial" charset="0"/>
                </a:rPr>
                <a:t>KATAHIMIKAN</a:t>
              </a:r>
            </a:p>
          </p:txBody>
        </p:sp>
        <p:sp>
          <p:nvSpPr>
            <p:cNvPr id="15425"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dist="35921"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pPr>
              <a:r>
                <a:rPr lang="en-US">
                  <a:solidFill>
                    <a:srgbClr val="1ADE31"/>
                  </a:solidFill>
                  <a:latin typeface="Arial" charset="0"/>
                </a:rPr>
                <a:t>MAHARLIKA</a:t>
              </a:r>
              <a:endParaRPr lang="en-US">
                <a:solidFill>
                  <a:srgbClr val="00DFCA"/>
                </a:solidFill>
                <a:latin typeface="Arial" charset="0"/>
              </a:endParaRPr>
            </a:p>
          </p:txBody>
        </p:sp>
      </p:grpSp>
      <p:grpSp>
        <p:nvGrpSpPr>
          <p:cNvPr id="43039" name="Group 126"/>
          <p:cNvGrpSpPr>
            <a:grpSpLocks/>
          </p:cNvGrpSpPr>
          <p:nvPr/>
        </p:nvGrpSpPr>
        <p:grpSpPr bwMode="auto">
          <a:xfrm>
            <a:off x="1885950" y="549275"/>
            <a:ext cx="3810000" cy="1871663"/>
            <a:chOff x="1188" y="346"/>
            <a:chExt cx="2400" cy="1179"/>
          </a:xfrm>
        </p:grpSpPr>
        <p:sp>
          <p:nvSpPr>
            <p:cNvPr id="15391" name="Rectangle 102"/>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5392" name="Rectangle 103"/>
            <p:cNvSpPr>
              <a:spLocks noChangeArrowheads="1"/>
            </p:cNvSpPr>
            <p:nvPr/>
          </p:nvSpPr>
          <p:spPr bwMode="auto">
            <a:xfrm>
              <a:off x="3280" y="1162"/>
              <a:ext cx="0" cy="346"/>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endParaRPr lang="en-AU" sz="3600" b="0">
                <a:solidFill>
                  <a:srgbClr val="FF262D"/>
                </a:solidFill>
                <a:latin typeface="Times" charset="0"/>
              </a:endParaRPr>
            </a:p>
          </p:txBody>
        </p:sp>
        <p:sp>
          <p:nvSpPr>
            <p:cNvPr id="15393" name="Text Box 104"/>
            <p:cNvSpPr txBox="1">
              <a:spLocks noChangeArrowheads="1"/>
            </p:cNvSpPr>
            <p:nvPr/>
          </p:nvSpPr>
          <p:spPr bwMode="auto">
            <a:xfrm>
              <a:off x="3156" y="1006"/>
              <a:ext cx="432" cy="519"/>
            </a:xfrm>
            <a:prstGeom prst="rect">
              <a:avLst/>
            </a:prstGeom>
            <a:noFill/>
            <a:ln w="12700">
              <a:noFill/>
              <a:miter lim="800000"/>
              <a:headEnd/>
              <a:tailEnd/>
            </a:ln>
            <a:effectLst>
              <a:outerShdw dist="53882" dir="2700000"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800"/>
                <a:t>J</a:t>
              </a:r>
            </a:p>
          </p:txBody>
        </p:sp>
        <p:grpSp>
          <p:nvGrpSpPr>
            <p:cNvPr id="43043" name="Group 105"/>
            <p:cNvGrpSpPr>
              <a:grpSpLocks/>
            </p:cNvGrpSpPr>
            <p:nvPr/>
          </p:nvGrpSpPr>
          <p:grpSpPr bwMode="auto">
            <a:xfrm>
              <a:off x="1686" y="824"/>
              <a:ext cx="1159" cy="355"/>
              <a:chOff x="1686" y="824"/>
              <a:chExt cx="1159" cy="355"/>
            </a:xfrm>
          </p:grpSpPr>
          <p:sp>
            <p:nvSpPr>
              <p:cNvPr id="15413" name="Rectangle 106"/>
              <p:cNvSpPr>
                <a:spLocks noChangeArrowheads="1"/>
              </p:cNvSpPr>
              <p:nvPr/>
            </p:nvSpPr>
            <p:spPr bwMode="auto">
              <a:xfrm>
                <a:off x="1686" y="833"/>
                <a:ext cx="376"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r>
                  <a:rPr lang="en-US" sz="3600" i="1">
                    <a:solidFill>
                      <a:srgbClr val="FFEA18"/>
                    </a:solidFill>
                  </a:rPr>
                  <a:t>4T</a:t>
                </a:r>
                <a:endParaRPr lang="en-US" sz="4800" b="0">
                  <a:solidFill>
                    <a:srgbClr val="FFEA18"/>
                  </a:solidFill>
                  <a:latin typeface="Times" charset="0"/>
                </a:endParaRPr>
              </a:p>
            </p:txBody>
          </p:sp>
          <p:sp>
            <p:nvSpPr>
              <p:cNvPr id="15414" name="Rectangle 107"/>
              <p:cNvSpPr>
                <a:spLocks noChangeArrowheads="1"/>
              </p:cNvSpPr>
              <p:nvPr/>
            </p:nvSpPr>
            <p:spPr bwMode="auto">
              <a:xfrm>
                <a:off x="2261" y="824"/>
                <a:ext cx="584" cy="346"/>
              </a:xfrm>
              <a:prstGeom prst="rect">
                <a:avLst/>
              </a:prstGeom>
              <a:noFill/>
              <a:ln w="9525">
                <a:noFill/>
                <a:miter lim="800000"/>
                <a:headEnd/>
                <a:tailEnd/>
              </a:ln>
              <a:effectLst>
                <a:outerShdw dist="71842" dir="2700000" algn="ctr" rotWithShape="0">
                  <a:schemeClr val="bg2"/>
                </a:outerShdw>
              </a:effectLst>
            </p:spPr>
            <p:txBody>
              <a:bodyPr wrap="none" lIns="0" tIns="0" rIns="0" bIns="0">
                <a:spAutoFit/>
              </a:bodyPr>
              <a:lstStyle/>
              <a:p>
                <a:pPr algn="ctr"/>
                <a:r>
                  <a:rPr lang="en-US" sz="3600" i="1">
                    <a:solidFill>
                      <a:srgbClr val="FFEA18"/>
                    </a:solidFill>
                  </a:rPr>
                  <a:t>  3L</a:t>
                </a:r>
                <a:endParaRPr lang="en-US" sz="4800" b="0">
                  <a:solidFill>
                    <a:srgbClr val="FFEA18"/>
                  </a:solidFill>
                  <a:latin typeface="Times" charset="0"/>
                </a:endParaRPr>
              </a:p>
            </p:txBody>
          </p:sp>
        </p:grpSp>
        <p:grpSp>
          <p:nvGrpSpPr>
            <p:cNvPr id="43044" name="Group 108"/>
            <p:cNvGrpSpPr>
              <a:grpSpLocks/>
            </p:cNvGrpSpPr>
            <p:nvPr/>
          </p:nvGrpSpPr>
          <p:grpSpPr bwMode="auto">
            <a:xfrm>
              <a:off x="1188" y="1175"/>
              <a:ext cx="1953" cy="246"/>
              <a:chOff x="1188" y="1175"/>
              <a:chExt cx="1953" cy="246"/>
            </a:xfrm>
          </p:grpSpPr>
          <p:grpSp>
            <p:nvGrpSpPr>
              <p:cNvPr id="43052" name="Group 109"/>
              <p:cNvGrpSpPr>
                <a:grpSpLocks/>
              </p:cNvGrpSpPr>
              <p:nvPr/>
            </p:nvGrpSpPr>
            <p:grpSpPr bwMode="auto">
              <a:xfrm>
                <a:off x="1188" y="1175"/>
                <a:ext cx="1695" cy="246"/>
                <a:chOff x="1188" y="1175"/>
                <a:chExt cx="1695" cy="246"/>
              </a:xfrm>
            </p:grpSpPr>
            <p:sp>
              <p:nvSpPr>
                <p:cNvPr id="15405" name="Rectangle 110"/>
                <p:cNvSpPr>
                  <a:spLocks noChangeArrowheads="1"/>
                </p:cNvSpPr>
                <p:nvPr/>
              </p:nvSpPr>
              <p:spPr bwMode="auto">
                <a:xfrm>
                  <a:off x="1188" y="1179"/>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09F32"/>
                      </a:solidFill>
                    </a:rPr>
                    <a:t>P</a:t>
                  </a:r>
                  <a:endParaRPr lang="en-US" sz="3600">
                    <a:solidFill>
                      <a:srgbClr val="FFEA18"/>
                    </a:solidFill>
                    <a:latin typeface="Times" charset="0"/>
                  </a:endParaRPr>
                </a:p>
              </p:txBody>
            </p:sp>
            <p:sp>
              <p:nvSpPr>
                <p:cNvPr id="15406" name="Rectangle 111"/>
                <p:cNvSpPr>
                  <a:spLocks noChangeArrowheads="1"/>
                </p:cNvSpPr>
                <p:nvPr/>
              </p:nvSpPr>
              <p:spPr bwMode="auto">
                <a:xfrm>
                  <a:off x="1415" y="1179"/>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A</a:t>
                  </a:r>
                  <a:endParaRPr lang="en-US" sz="3600">
                    <a:solidFill>
                      <a:srgbClr val="FC030C"/>
                    </a:solidFill>
                    <a:latin typeface="Times" charset="0"/>
                  </a:endParaRPr>
                </a:p>
              </p:txBody>
            </p:sp>
            <p:sp>
              <p:nvSpPr>
                <p:cNvPr id="15407" name="Rectangle 112"/>
                <p:cNvSpPr>
                  <a:spLocks noChangeArrowheads="1"/>
                </p:cNvSpPr>
                <p:nvPr/>
              </p:nvSpPr>
              <p:spPr bwMode="auto">
                <a:xfrm>
                  <a:off x="1665" y="1181"/>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5408" name="Rectangle 113"/>
                <p:cNvSpPr>
                  <a:spLocks noChangeArrowheads="1"/>
                </p:cNvSpPr>
                <p:nvPr/>
              </p:nvSpPr>
              <p:spPr bwMode="auto">
                <a:xfrm>
                  <a:off x="1867" y="1179"/>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M</a:t>
                  </a:r>
                  <a:endParaRPr lang="en-US" sz="3600">
                    <a:solidFill>
                      <a:srgbClr val="FC030C"/>
                    </a:solidFill>
                    <a:latin typeface="Times" charset="0"/>
                  </a:endParaRPr>
                </a:p>
              </p:txBody>
            </p:sp>
            <p:sp>
              <p:nvSpPr>
                <p:cNvPr id="15409" name="Rectangle 114"/>
                <p:cNvSpPr>
                  <a:spLocks noChangeArrowheads="1"/>
                </p:cNvSpPr>
                <p:nvPr/>
              </p:nvSpPr>
              <p:spPr bwMode="auto">
                <a:xfrm>
                  <a:off x="2113" y="1175"/>
                  <a:ext cx="128"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FC030C"/>
                      </a:solidFill>
                    </a:rPr>
                    <a:t>J</a:t>
                  </a:r>
                  <a:endParaRPr lang="en-US" sz="3600">
                    <a:solidFill>
                      <a:srgbClr val="FC030C"/>
                    </a:solidFill>
                    <a:latin typeface="Times" charset="0"/>
                  </a:endParaRPr>
                </a:p>
              </p:txBody>
            </p:sp>
            <p:sp>
              <p:nvSpPr>
                <p:cNvPr id="15410" name="Rectangle 115"/>
                <p:cNvSpPr>
                  <a:spLocks noChangeArrowheads="1"/>
                </p:cNvSpPr>
                <p:nvPr/>
              </p:nvSpPr>
              <p:spPr bwMode="auto">
                <a:xfrm>
                  <a:off x="2335" y="1183"/>
                  <a:ext cx="14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A</a:t>
                  </a:r>
                  <a:endParaRPr lang="en-US" sz="3600">
                    <a:solidFill>
                      <a:srgbClr val="08F220"/>
                    </a:solidFill>
                    <a:latin typeface="Times" charset="0"/>
                  </a:endParaRPr>
                </a:p>
              </p:txBody>
            </p:sp>
            <p:sp>
              <p:nvSpPr>
                <p:cNvPr id="15411" name="Rectangle 116"/>
                <p:cNvSpPr>
                  <a:spLocks noChangeArrowheads="1"/>
                </p:cNvSpPr>
                <p:nvPr/>
              </p:nvSpPr>
              <p:spPr bwMode="auto">
                <a:xfrm>
                  <a:off x="2552" y="1183"/>
                  <a:ext cx="170"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M</a:t>
                  </a:r>
                  <a:endParaRPr lang="en-US" sz="3600">
                    <a:solidFill>
                      <a:srgbClr val="08F220"/>
                    </a:solidFill>
                    <a:latin typeface="Times" charset="0"/>
                  </a:endParaRPr>
                </a:p>
              </p:txBody>
            </p:sp>
            <p:sp>
              <p:nvSpPr>
                <p:cNvPr id="15412" name="Rectangle 117"/>
                <p:cNvSpPr>
                  <a:spLocks noChangeArrowheads="1"/>
                </p:cNvSpPr>
                <p:nvPr/>
              </p:nvSpPr>
              <p:spPr bwMode="auto">
                <a:xfrm>
                  <a:off x="2781" y="1191"/>
                  <a:ext cx="102"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08F220"/>
                      </a:solidFill>
                    </a:rPr>
                    <a:t>P</a:t>
                  </a:r>
                  <a:endParaRPr lang="en-US" sz="3600">
                    <a:solidFill>
                      <a:srgbClr val="08F220"/>
                    </a:solidFill>
                    <a:latin typeface="Times" charset="0"/>
                  </a:endParaRPr>
                </a:p>
              </p:txBody>
            </p:sp>
          </p:grpSp>
          <p:sp>
            <p:nvSpPr>
              <p:cNvPr id="15404" name="Rectangle 118"/>
              <p:cNvSpPr>
                <a:spLocks noChangeArrowheads="1"/>
              </p:cNvSpPr>
              <p:nvPr/>
            </p:nvSpPr>
            <p:spPr bwMode="auto">
              <a:xfrm>
                <a:off x="3024" y="1184"/>
                <a:ext cx="117" cy="230"/>
              </a:xfrm>
              <a:prstGeom prst="rect">
                <a:avLst/>
              </a:prstGeom>
              <a:noFill/>
              <a:ln w="9525">
                <a:noFill/>
                <a:miter lim="800000"/>
                <a:headEnd/>
                <a:tailEnd/>
              </a:ln>
              <a:effectLst>
                <a:outerShdw dist="53882" dir="2700000" algn="ctr" rotWithShape="0">
                  <a:schemeClr val="bg2"/>
                </a:outerShdw>
              </a:effectLst>
            </p:spPr>
            <p:txBody>
              <a:bodyPr wrap="none" lIns="0" tIns="0" rIns="0" bIns="0">
                <a:spAutoFit/>
              </a:bodyPr>
              <a:lstStyle/>
              <a:p>
                <a:r>
                  <a:rPr lang="en-US" sz="2400">
                    <a:solidFill>
                      <a:srgbClr val="11B0C5"/>
                    </a:solidFill>
                  </a:rPr>
                  <a:t>K</a:t>
                </a:r>
                <a:endParaRPr lang="en-US" sz="3600">
                  <a:solidFill>
                    <a:srgbClr val="11B0C5"/>
                  </a:solidFill>
                  <a:latin typeface="Times" charset="0"/>
                </a:endParaRPr>
              </a:p>
            </p:txBody>
          </p:sp>
        </p:grpSp>
        <p:grpSp>
          <p:nvGrpSpPr>
            <p:cNvPr id="43045" name="Group 119"/>
            <p:cNvGrpSpPr>
              <a:grpSpLocks/>
            </p:cNvGrpSpPr>
            <p:nvPr/>
          </p:nvGrpSpPr>
          <p:grpSpPr bwMode="auto">
            <a:xfrm>
              <a:off x="2137" y="346"/>
              <a:ext cx="455" cy="692"/>
              <a:chOff x="2137" y="346"/>
              <a:chExt cx="455" cy="692"/>
            </a:xfrm>
          </p:grpSpPr>
          <p:grpSp>
            <p:nvGrpSpPr>
              <p:cNvPr id="43048" name="Group 120"/>
              <p:cNvGrpSpPr>
                <a:grpSpLocks/>
              </p:cNvGrpSpPr>
              <p:nvPr/>
            </p:nvGrpSpPr>
            <p:grpSpPr bwMode="auto">
              <a:xfrm>
                <a:off x="2137" y="346"/>
                <a:ext cx="455" cy="692"/>
                <a:chOff x="1814" y="109"/>
                <a:chExt cx="455" cy="692"/>
              </a:xfrm>
            </p:grpSpPr>
            <p:sp>
              <p:nvSpPr>
                <p:cNvPr id="15401" name="Text Box 121"/>
                <p:cNvSpPr txBox="1">
                  <a:spLocks noChangeArrowheads="1"/>
                </p:cNvSpPr>
                <p:nvPr/>
              </p:nvSpPr>
              <p:spPr bwMode="auto">
                <a:xfrm>
                  <a:off x="1814" y="109"/>
                  <a:ext cx="455" cy="692"/>
                </a:xfrm>
                <a:prstGeom prst="rect">
                  <a:avLst/>
                </a:prstGeom>
                <a:noFill/>
                <a:ln w="12700">
                  <a:noFill/>
                  <a:miter lim="800000"/>
                  <a:headEnd/>
                  <a:tailEnd/>
                </a:ln>
                <a:effectLst>
                  <a:outerShdw dist="63500" dir="3187806" algn="ctr" rotWithShape="0">
                    <a:schemeClr val="bg2"/>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6600" i="1">
                      <a:solidFill>
                        <a:srgbClr val="FF262D"/>
                      </a:solidFill>
                    </a:rPr>
                    <a:t>7</a:t>
                  </a:r>
                </a:p>
              </p:txBody>
            </p:sp>
            <p:sp>
              <p:nvSpPr>
                <p:cNvPr id="160" name="Line 122"/>
                <p:cNvSpPr>
                  <a:spLocks noChangeShapeType="1"/>
                </p:cNvSpPr>
                <p:nvPr/>
              </p:nvSpPr>
              <p:spPr bwMode="auto">
                <a:xfrm>
                  <a:off x="1915" y="345"/>
                  <a:ext cx="129" cy="0"/>
                </a:xfrm>
                <a:prstGeom prst="line">
                  <a:avLst/>
                </a:prstGeom>
                <a:noFill/>
                <a:ln w="28575">
                  <a:noFill/>
                  <a:round/>
                  <a:headEnd/>
                  <a:tailEnd/>
                </a:ln>
                <a:effectLst>
                  <a:outerShdw dist="53882"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58" name="Line 123"/>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p:spPr>
            <p:txBody>
              <a:bodyPr wrap="none" anchor="ctr"/>
              <a:lstStyle/>
              <a:p>
                <a:pPr>
                  <a:defRPr/>
                </a:pPr>
                <a:endParaRPr lang="en-SG">
                  <a:latin typeface="Comic Sans MS" pitchFamily="66" charset="0"/>
                  <a:ea typeface="+mn-ea"/>
                  <a:cs typeface="+mn-cs"/>
                </a:endParaRPr>
              </a:p>
            </p:txBody>
          </p:sp>
        </p:grpSp>
        <p:sp>
          <p:nvSpPr>
            <p:cNvPr id="15397"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pPr algn="ctr"/>
              <a:endParaRPr lang="en-AU" sz="2400" b="0">
                <a:solidFill>
                  <a:srgbClr val="FDDC07"/>
                </a:solidFill>
              </a:endParaRPr>
            </a:p>
          </p:txBody>
        </p:sp>
        <p:sp>
          <p:nvSpPr>
            <p:cNvPr id="15398"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p:spPr>
          <p:txBody>
            <a:bodyPr wrap="none" anchor="ctr"/>
            <a:lstStyle/>
            <a:p>
              <a:endParaRPr lang="en-AU"/>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12788</TotalTime>
  <Words>6703</Words>
  <Application>Microsoft Macintosh PowerPoint</Application>
  <PresentationFormat>On-screen Show (4:3)</PresentationFormat>
  <Paragraphs>1521</Paragraphs>
  <Slides>63</Slides>
  <Notes>61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66" baseType="lpstr">
      <vt:lpstr>Pulse</vt:lpstr>
      <vt:lpstr>untitled 1</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415</cp:revision>
  <cp:lastPrinted>2003-03-25T22:37:11Z</cp:lastPrinted>
  <dcterms:created xsi:type="dcterms:W3CDTF">2000-11-12T00:20:10Z</dcterms:created>
  <dcterms:modified xsi:type="dcterms:W3CDTF">2015-06-02T14:00:30Z</dcterms:modified>
</cp:coreProperties>
</file>